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0" r:id="rId4"/>
  </p:sldMasterIdLst>
  <p:notesMasterIdLst>
    <p:notesMasterId r:id="rId20"/>
  </p:notesMasterIdLst>
  <p:handoutMasterIdLst>
    <p:handoutMasterId r:id="rId21"/>
  </p:handoutMasterIdLst>
  <p:sldIdLst>
    <p:sldId id="303" r:id="rId5"/>
    <p:sldId id="2147478369" r:id="rId6"/>
    <p:sldId id="2147478368" r:id="rId7"/>
    <p:sldId id="2147308787" r:id="rId8"/>
    <p:sldId id="331" r:id="rId9"/>
    <p:sldId id="2147308783" r:id="rId10"/>
    <p:sldId id="2147471201" r:id="rId11"/>
    <p:sldId id="2147471203" r:id="rId12"/>
    <p:sldId id="2147478374" r:id="rId13"/>
    <p:sldId id="2142534658" r:id="rId14"/>
    <p:sldId id="2147308828" r:id="rId15"/>
    <p:sldId id="2147478375" r:id="rId16"/>
    <p:sldId id="396" r:id="rId17"/>
    <p:sldId id="2147478376" r:id="rId18"/>
    <p:sldId id="283" r:id="rId19"/>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CiscoSansTT" panose="020B0503020201020303" pitchFamily="34" charset="0"/>
      <p:regular r:id="rId26"/>
      <p:bold r:id="rId27"/>
      <p:italic r:id="rId28"/>
      <p:boldItalic r:id="rId29"/>
    </p:embeddedFont>
    <p:embeddedFont>
      <p:font typeface="CiscoSansTT Extra Light" panose="020B0503020201020303" pitchFamily="34" charset="0"/>
      <p:regular r:id="rId30"/>
      <p:bold r:id="rId31"/>
      <p:italic r:id="rId32"/>
      <p:boldItalic r:id="rId33"/>
    </p:embeddedFont>
    <p:embeddedFont>
      <p:font typeface="CiscoSansTT ExtraLight" panose="020B0303020201020303" pitchFamily="34" charset="0"/>
      <p:regular r:id="rId34"/>
      <p:italic r:id="rId35"/>
    </p:embeddedFont>
    <p:embeddedFont>
      <p:font typeface="CiscoSansTT Light" panose="020B0503020201020303" pitchFamily="34" charset="0"/>
      <p:regular r:id="rId36"/>
      <p:italic r:id="rId37"/>
    </p:embeddedFont>
    <p:embeddedFont>
      <p:font typeface="CiscoSansTT Medium" panose="020B0503020201020303" pitchFamily="34" charset="0"/>
      <p:regular r:id="rId38"/>
      <p:italic r:id="rId39"/>
    </p:embeddedFont>
  </p:embeddedFontLst>
  <p:custDataLst>
    <p:tags r:id="rId40"/>
  </p:custDataLst>
  <p:defaultTextStyle>
    <a:defPPr>
      <a:defRPr lang="en-US"/>
    </a:defPPr>
    <a:lvl1pPr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609559"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9119"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8678"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8238" algn="l" defTabSz="609559"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7797" algn="l" defTabSz="609559" rtl="0" eaLnBrk="1" latinLnBrk="0" hangingPunct="1">
      <a:defRPr kern="1200">
        <a:solidFill>
          <a:schemeClr val="tx1"/>
        </a:solidFill>
        <a:latin typeface="Arial" charset="0"/>
        <a:ea typeface="ＭＳ Ｐゴシック" charset="0"/>
        <a:cs typeface="ＭＳ Ｐゴシック" charset="0"/>
      </a:defRPr>
    </a:lvl6pPr>
    <a:lvl7pPr marL="3657357" algn="l" defTabSz="609559" rtl="0" eaLnBrk="1" latinLnBrk="0" hangingPunct="1">
      <a:defRPr kern="1200">
        <a:solidFill>
          <a:schemeClr val="tx1"/>
        </a:solidFill>
        <a:latin typeface="Arial" charset="0"/>
        <a:ea typeface="ＭＳ Ｐゴシック" charset="0"/>
        <a:cs typeface="ＭＳ Ｐゴシック" charset="0"/>
      </a:defRPr>
    </a:lvl7pPr>
    <a:lvl8pPr marL="4266915" algn="l" defTabSz="609559" rtl="0" eaLnBrk="1" latinLnBrk="0" hangingPunct="1">
      <a:defRPr kern="1200">
        <a:solidFill>
          <a:schemeClr val="tx1"/>
        </a:solidFill>
        <a:latin typeface="Arial" charset="0"/>
        <a:ea typeface="ＭＳ Ｐゴシック" charset="0"/>
        <a:cs typeface="ＭＳ Ｐゴシック" charset="0"/>
      </a:defRPr>
    </a:lvl8pPr>
    <a:lvl9pPr marL="4876475" algn="l" defTabSz="609559"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Introduction" id="{4B0E4C36-D226-7C4E-9902-607398F27C47}">
          <p14:sldIdLst>
            <p14:sldId id="303"/>
            <p14:sldId id="2147478369"/>
          </p14:sldIdLst>
        </p14:section>
        <p14:section name="Section 1 : Introduction &amp; Concepts" id="{011F43AA-EF29-3C47-8AEC-D890E88FEA94}">
          <p14:sldIdLst>
            <p14:sldId id="2147478368"/>
            <p14:sldId id="2147308787"/>
            <p14:sldId id="331"/>
            <p14:sldId id="2147308783"/>
            <p14:sldId id="2147471201"/>
            <p14:sldId id="2147471203"/>
            <p14:sldId id="2147478374"/>
            <p14:sldId id="2142534658"/>
            <p14:sldId id="2147308828"/>
          </p14:sldIdLst>
        </p14:section>
        <p14:section name="Demo 1" id="{30D8481A-48F2-3740-8CA7-116D76D3AB75}">
          <p14:sldIdLst>
            <p14:sldId id="2147478375"/>
            <p14:sldId id="396"/>
          </p14:sldIdLst>
        </p14:section>
        <p14:section name="Advanced Pipelines" id="{04D9915D-C865-3B42-8351-4855045F94C0}">
          <p14:sldIdLst>
            <p14:sldId id="2147478376"/>
          </p14:sldIdLst>
        </p14:section>
        <p14:section name="Backup" id="{F8BCCDBD-278B-9B4E-A1CE-12A5F1F46ADC}">
          <p14:sldIdLst>
            <p14:sldId id="28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799EA2D-FC76-B252-CBB1-98197DA22038}" name="Ed Moore (edmoor)" initials="EM" userId="S::edmoor@cisco.com::907e94cb-8935-47f2-90d7-f3f21096c6b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192D"/>
    <a:srgbClr val="091729"/>
    <a:srgbClr val="282828"/>
    <a:srgbClr val="0D27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194CA0-8D2E-E64C-AF51-76190AB3D64A}" v="9" dt="2023-10-04T09:28:23.409"/>
  </p1510:revLst>
</p1510:revInfo>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24"/>
    <p:restoredTop sz="94683"/>
  </p:normalViewPr>
  <p:slideViewPr>
    <p:cSldViewPr snapToGrid="0">
      <p:cViewPr varScale="1">
        <p:scale>
          <a:sx n="270" d="100"/>
          <a:sy n="270" d="100"/>
        </p:scale>
        <p:origin x="776" y="17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handoutMaster" Target="handoutMasters/handoutMaster1.xml"/><Relationship Id="rId34" Type="http://schemas.openxmlformats.org/officeDocument/2006/relationships/font" Target="fonts/font13.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0.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viewProps" Target="viewProps.xml"/><Relationship Id="rId48"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microsoft.com/office/2016/11/relationships/changesInfo" Target="changesInfos/changesInfo1.xml"/><Relationship Id="rId20" Type="http://schemas.openxmlformats.org/officeDocument/2006/relationships/notesMaster" Target="notesMasters/notesMaster1.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o Santos (joaosan)" userId="S::joaosan@cisco.com::c44ab258-1cc5-4b52-b2e0-e835513ca162" providerId="AD" clId="Web-{9EE72560-5D97-C3BD-2733-AA3B98DF2AB4}"/>
    <pc:docChg chg="modSld">
      <pc:chgData name="Joao Santos (joaosan)" userId="S::joaosan@cisco.com::c44ab258-1cc5-4b52-b2e0-e835513ca162" providerId="AD" clId="Web-{9EE72560-5D97-C3BD-2733-AA3B98DF2AB4}" dt="2023-09-20T09:37:04.275" v="1" actId="20577"/>
      <pc:docMkLst>
        <pc:docMk/>
      </pc:docMkLst>
      <pc:sldChg chg="modSp">
        <pc:chgData name="Joao Santos (joaosan)" userId="S::joaosan@cisco.com::c44ab258-1cc5-4b52-b2e0-e835513ca162" providerId="AD" clId="Web-{9EE72560-5D97-C3BD-2733-AA3B98DF2AB4}" dt="2023-09-20T09:37:04.275" v="1" actId="20577"/>
        <pc:sldMkLst>
          <pc:docMk/>
          <pc:sldMk cId="2090600039" sldId="2147471092"/>
        </pc:sldMkLst>
        <pc:spChg chg="mod">
          <ac:chgData name="Joao Santos (joaosan)" userId="S::joaosan@cisco.com::c44ab258-1cc5-4b52-b2e0-e835513ca162" providerId="AD" clId="Web-{9EE72560-5D97-C3BD-2733-AA3B98DF2AB4}" dt="2023-09-20T09:37:04.275" v="1" actId="20577"/>
          <ac:spMkLst>
            <pc:docMk/>
            <pc:sldMk cId="2090600039" sldId="2147471092"/>
            <ac:spMk id="40" creationId="{04CA0D60-567B-0376-F9A3-E43F798FA232}"/>
          </ac:spMkLst>
        </pc:spChg>
      </pc:sldChg>
    </pc:docChg>
  </pc:docChgLst>
  <pc:docChgLst>
    <pc:chgData name="Frederic Wagner (frewagne)" userId="a00fe160-30ea-4d6f-b081-b42997d6e71d" providerId="ADAL" clId="{2CAD15A2-C4F1-A54B-B0F3-359A899A2BD6}"/>
    <pc:docChg chg="custSel modSld">
      <pc:chgData name="Frederic Wagner (frewagne)" userId="a00fe160-30ea-4d6f-b081-b42997d6e71d" providerId="ADAL" clId="{2CAD15A2-C4F1-A54B-B0F3-359A899A2BD6}" dt="2023-10-02T08:35:34.314" v="5" actId="1076"/>
      <pc:docMkLst>
        <pc:docMk/>
      </pc:docMkLst>
      <pc:sldChg chg="addSp delSp modSp mod">
        <pc:chgData name="Frederic Wagner (frewagne)" userId="a00fe160-30ea-4d6f-b081-b42997d6e71d" providerId="ADAL" clId="{2CAD15A2-C4F1-A54B-B0F3-359A899A2BD6}" dt="2023-10-02T08:35:34.314" v="5" actId="1076"/>
        <pc:sldMkLst>
          <pc:docMk/>
          <pc:sldMk cId="3336626597" sldId="2147478375"/>
        </pc:sldMkLst>
        <pc:picChg chg="del">
          <ac:chgData name="Frederic Wagner (frewagne)" userId="a00fe160-30ea-4d6f-b081-b42997d6e71d" providerId="ADAL" clId="{2CAD15A2-C4F1-A54B-B0F3-359A899A2BD6}" dt="2023-10-02T08:35:12.488" v="0" actId="478"/>
          <ac:picMkLst>
            <pc:docMk/>
            <pc:sldMk cId="3336626597" sldId="2147478375"/>
            <ac:picMk id="16" creationId="{172FCD47-DA45-865D-6C37-5575D9863C91}"/>
          </ac:picMkLst>
        </pc:picChg>
        <pc:picChg chg="add mod">
          <ac:chgData name="Frederic Wagner (frewagne)" userId="a00fe160-30ea-4d6f-b081-b42997d6e71d" providerId="ADAL" clId="{2CAD15A2-C4F1-A54B-B0F3-359A899A2BD6}" dt="2023-10-02T08:35:34.314" v="5" actId="1076"/>
          <ac:picMkLst>
            <pc:docMk/>
            <pc:sldMk cId="3336626597" sldId="2147478375"/>
            <ac:picMk id="1026" creationId="{10A0967D-A700-0B29-63FB-38820E4F1807}"/>
          </ac:picMkLst>
        </pc:picChg>
      </pc:sldChg>
    </pc:docChg>
  </pc:docChgLst>
  <pc:docChgLst>
    <pc:chgData name="Ed Moore (edmoor)" userId="907e94cb-8935-47f2-90d7-f3f21096c6be" providerId="ADAL" clId="{47DA5E2C-2862-CE4A-9A0A-48615B9E51F9}"/>
    <pc:docChg chg="undo redo custSel addSld delSld modSld sldOrd modMainMaster addSection modSection">
      <pc:chgData name="Ed Moore (edmoor)" userId="907e94cb-8935-47f2-90d7-f3f21096c6be" providerId="ADAL" clId="{47DA5E2C-2862-CE4A-9A0A-48615B9E51F9}" dt="2023-09-19T10:51:13.134" v="2418" actId="14100"/>
      <pc:docMkLst>
        <pc:docMk/>
      </pc:docMkLst>
      <pc:sldChg chg="modSp mod">
        <pc:chgData name="Ed Moore (edmoor)" userId="907e94cb-8935-47f2-90d7-f3f21096c6be" providerId="ADAL" clId="{47DA5E2C-2862-CE4A-9A0A-48615B9E51F9}" dt="2023-09-19T09:29:49.128" v="1156"/>
        <pc:sldMkLst>
          <pc:docMk/>
          <pc:sldMk cId="1961016077" sldId="303"/>
        </pc:sldMkLst>
        <pc:spChg chg="mod">
          <ac:chgData name="Ed Moore (edmoor)" userId="907e94cb-8935-47f2-90d7-f3f21096c6be" providerId="ADAL" clId="{47DA5E2C-2862-CE4A-9A0A-48615B9E51F9}" dt="2023-09-19T09:29:49.128" v="1156"/>
          <ac:spMkLst>
            <pc:docMk/>
            <pc:sldMk cId="1961016077" sldId="303"/>
            <ac:spMk id="4" creationId="{23951129-7603-A943-6FF8-21F3733D7307}"/>
          </ac:spMkLst>
        </pc:spChg>
        <pc:spChg chg="mod">
          <ac:chgData name="Ed Moore (edmoor)" userId="907e94cb-8935-47f2-90d7-f3f21096c6be" providerId="ADAL" clId="{47DA5E2C-2862-CE4A-9A0A-48615B9E51F9}" dt="2023-09-19T09:29:49.128" v="1156"/>
          <ac:spMkLst>
            <pc:docMk/>
            <pc:sldMk cId="1961016077" sldId="303"/>
            <ac:spMk id="6" creationId="{EC5EF884-DE8A-D642-A9E0-7D973D8226F3}"/>
          </ac:spMkLst>
        </pc:spChg>
        <pc:spChg chg="mod">
          <ac:chgData name="Ed Moore (edmoor)" userId="907e94cb-8935-47f2-90d7-f3f21096c6be" providerId="ADAL" clId="{47DA5E2C-2862-CE4A-9A0A-48615B9E51F9}" dt="2023-09-19T09:29:49.128" v="1156"/>
          <ac:spMkLst>
            <pc:docMk/>
            <pc:sldMk cId="1961016077" sldId="303"/>
            <ac:spMk id="7" creationId="{39115C40-A78C-864E-BF4C-E15427A3A6E2}"/>
          </ac:spMkLst>
        </pc:spChg>
      </pc:sldChg>
      <pc:sldChg chg="modSp add mod ord modTransition">
        <pc:chgData name="Ed Moore (edmoor)" userId="907e94cb-8935-47f2-90d7-f3f21096c6be" providerId="ADAL" clId="{47DA5E2C-2862-CE4A-9A0A-48615B9E51F9}" dt="2023-09-19T09:37:46.652" v="1329" actId="20578"/>
        <pc:sldMkLst>
          <pc:docMk/>
          <pc:sldMk cId="878915645" sldId="325"/>
        </pc:sldMkLst>
        <pc:spChg chg="mod">
          <ac:chgData name="Ed Moore (edmoor)" userId="907e94cb-8935-47f2-90d7-f3f21096c6be" providerId="ADAL" clId="{47DA5E2C-2862-CE4A-9A0A-48615B9E51F9}" dt="2023-09-19T09:29:49.128" v="1156"/>
          <ac:spMkLst>
            <pc:docMk/>
            <pc:sldMk cId="878915645" sldId="325"/>
            <ac:spMk id="2" creationId="{7EC127E1-AD04-1842-84DE-EEF31FA0A298}"/>
          </ac:spMkLst>
        </pc:spChg>
        <pc:spChg chg="mod">
          <ac:chgData name="Ed Moore (edmoor)" userId="907e94cb-8935-47f2-90d7-f3f21096c6be" providerId="ADAL" clId="{47DA5E2C-2862-CE4A-9A0A-48615B9E51F9}" dt="2023-09-19T09:29:49.128" v="1156"/>
          <ac:spMkLst>
            <pc:docMk/>
            <pc:sldMk cId="878915645" sldId="325"/>
            <ac:spMk id="3" creationId="{2D897970-AB3F-574B-9F92-BAC863B570AC}"/>
          </ac:spMkLst>
        </pc:spChg>
      </pc:sldChg>
      <pc:sldChg chg="modSp add del mod">
        <pc:chgData name="Ed Moore (edmoor)" userId="907e94cb-8935-47f2-90d7-f3f21096c6be" providerId="ADAL" clId="{47DA5E2C-2862-CE4A-9A0A-48615B9E51F9}" dt="2023-09-19T10:03:56.836" v="1747" actId="14100"/>
        <pc:sldMkLst>
          <pc:docMk/>
          <pc:sldMk cId="3745510506" sldId="331"/>
        </pc:sldMkLst>
        <pc:spChg chg="mod">
          <ac:chgData name="Ed Moore (edmoor)" userId="907e94cb-8935-47f2-90d7-f3f21096c6be" providerId="ADAL" clId="{47DA5E2C-2862-CE4A-9A0A-48615B9E51F9}" dt="2023-09-19T10:03:56.836" v="1747" actId="14100"/>
          <ac:spMkLst>
            <pc:docMk/>
            <pc:sldMk cId="3745510506" sldId="331"/>
            <ac:spMk id="4" creationId="{59F645C0-6623-4408-849F-D19BBCE97196}"/>
          </ac:spMkLst>
        </pc:spChg>
        <pc:spChg chg="mod">
          <ac:chgData name="Ed Moore (edmoor)" userId="907e94cb-8935-47f2-90d7-f3f21096c6be" providerId="ADAL" clId="{47DA5E2C-2862-CE4A-9A0A-48615B9E51F9}" dt="2023-09-19T10:01:08.364" v="1722" actId="207"/>
          <ac:spMkLst>
            <pc:docMk/>
            <pc:sldMk cId="3745510506" sldId="331"/>
            <ac:spMk id="5" creationId="{7E25FBF4-B4B6-42EE-A558-1F29523A409B}"/>
          </ac:spMkLst>
        </pc:spChg>
        <pc:spChg chg="mod">
          <ac:chgData name="Ed Moore (edmoor)" userId="907e94cb-8935-47f2-90d7-f3f21096c6be" providerId="ADAL" clId="{47DA5E2C-2862-CE4A-9A0A-48615B9E51F9}" dt="2023-09-19T10:03:54.454" v="1746" actId="14100"/>
          <ac:spMkLst>
            <pc:docMk/>
            <pc:sldMk cId="3745510506" sldId="331"/>
            <ac:spMk id="6" creationId="{39DA04A3-9AF8-4D73-B802-A88F9DA6F796}"/>
          </ac:spMkLst>
        </pc:spChg>
        <pc:spChg chg="mod">
          <ac:chgData name="Ed Moore (edmoor)" userId="907e94cb-8935-47f2-90d7-f3f21096c6be" providerId="ADAL" clId="{47DA5E2C-2862-CE4A-9A0A-48615B9E51F9}" dt="2023-09-19T10:02:18.910" v="1731" actId="207"/>
          <ac:spMkLst>
            <pc:docMk/>
            <pc:sldMk cId="3745510506" sldId="331"/>
            <ac:spMk id="7" creationId="{6689CC88-413B-4B7C-A918-41987C0C5639}"/>
          </ac:spMkLst>
        </pc:spChg>
        <pc:spChg chg="mod">
          <ac:chgData name="Ed Moore (edmoor)" userId="907e94cb-8935-47f2-90d7-f3f21096c6be" providerId="ADAL" clId="{47DA5E2C-2862-CE4A-9A0A-48615B9E51F9}" dt="2023-09-19T10:03:01.766" v="1741" actId="14100"/>
          <ac:spMkLst>
            <pc:docMk/>
            <pc:sldMk cId="3745510506" sldId="331"/>
            <ac:spMk id="8" creationId="{FC67F4CE-4E2F-4609-A637-5626676A82DF}"/>
          </ac:spMkLst>
        </pc:spChg>
        <pc:spChg chg="mod">
          <ac:chgData name="Ed Moore (edmoor)" userId="907e94cb-8935-47f2-90d7-f3f21096c6be" providerId="ADAL" clId="{47DA5E2C-2862-CE4A-9A0A-48615B9E51F9}" dt="2023-09-19T10:03:05.322" v="1742" actId="14100"/>
          <ac:spMkLst>
            <pc:docMk/>
            <pc:sldMk cId="3745510506" sldId="331"/>
            <ac:spMk id="9" creationId="{A6EB8C8E-1E7F-4360-BF20-9556DA1FCCCC}"/>
          </ac:spMkLst>
        </pc:spChg>
        <pc:spChg chg="mod">
          <ac:chgData name="Ed Moore (edmoor)" userId="907e94cb-8935-47f2-90d7-f3f21096c6be" providerId="ADAL" clId="{47DA5E2C-2862-CE4A-9A0A-48615B9E51F9}" dt="2023-09-19T10:01:17.147" v="1723" actId="207"/>
          <ac:spMkLst>
            <pc:docMk/>
            <pc:sldMk cId="3745510506" sldId="331"/>
            <ac:spMk id="10" creationId="{8BC525BC-3A69-4626-BD79-CA07632E9DB9}"/>
          </ac:spMkLst>
        </pc:spChg>
        <pc:spChg chg="mod">
          <ac:chgData name="Ed Moore (edmoor)" userId="907e94cb-8935-47f2-90d7-f3f21096c6be" providerId="ADAL" clId="{47DA5E2C-2862-CE4A-9A0A-48615B9E51F9}" dt="2023-09-19T10:02:53.844" v="1739" actId="14100"/>
          <ac:spMkLst>
            <pc:docMk/>
            <pc:sldMk cId="3745510506" sldId="331"/>
            <ac:spMk id="11" creationId="{BBBFB280-D2F6-4638-A53B-3A9622692594}"/>
          </ac:spMkLst>
        </pc:spChg>
        <pc:spChg chg="mod">
          <ac:chgData name="Ed Moore (edmoor)" userId="907e94cb-8935-47f2-90d7-f3f21096c6be" providerId="ADAL" clId="{47DA5E2C-2862-CE4A-9A0A-48615B9E51F9}" dt="2023-09-19T10:03:10.102" v="1743" actId="2085"/>
          <ac:spMkLst>
            <pc:docMk/>
            <pc:sldMk cId="3745510506" sldId="331"/>
            <ac:spMk id="12" creationId="{AEB1F7C5-50AE-4A93-8667-D1D30FEF5E76}"/>
          </ac:spMkLst>
        </pc:spChg>
        <pc:spChg chg="mod">
          <ac:chgData name="Ed Moore (edmoor)" userId="907e94cb-8935-47f2-90d7-f3f21096c6be" providerId="ADAL" clId="{47DA5E2C-2862-CE4A-9A0A-48615B9E51F9}" dt="2023-09-19T10:01:36.805" v="1729" actId="207"/>
          <ac:spMkLst>
            <pc:docMk/>
            <pc:sldMk cId="3745510506" sldId="331"/>
            <ac:spMk id="13" creationId="{25F4A5A7-5E1D-4E0B-A8D0-71D2108104C9}"/>
          </ac:spMkLst>
        </pc:spChg>
      </pc:sldChg>
      <pc:sldChg chg="modSp add mod ord modTransition">
        <pc:chgData name="Ed Moore (edmoor)" userId="907e94cb-8935-47f2-90d7-f3f21096c6be" providerId="ADAL" clId="{47DA5E2C-2862-CE4A-9A0A-48615B9E51F9}" dt="2023-09-19T09:37:46.652" v="1329" actId="20578"/>
        <pc:sldMkLst>
          <pc:docMk/>
          <pc:sldMk cId="1057364094" sldId="346"/>
        </pc:sldMkLst>
        <pc:spChg chg="mod">
          <ac:chgData name="Ed Moore (edmoor)" userId="907e94cb-8935-47f2-90d7-f3f21096c6be" providerId="ADAL" clId="{47DA5E2C-2862-CE4A-9A0A-48615B9E51F9}" dt="2023-09-19T09:29:49.128" v="1156"/>
          <ac:spMkLst>
            <pc:docMk/>
            <pc:sldMk cId="1057364094" sldId="346"/>
            <ac:spMk id="2" creationId="{7EC127E1-AD04-1842-84DE-EEF31FA0A298}"/>
          </ac:spMkLst>
        </pc:spChg>
        <pc:spChg chg="mod">
          <ac:chgData name="Ed Moore (edmoor)" userId="907e94cb-8935-47f2-90d7-f3f21096c6be" providerId="ADAL" clId="{47DA5E2C-2862-CE4A-9A0A-48615B9E51F9}" dt="2023-09-19T09:29:49.128" v="1156"/>
          <ac:spMkLst>
            <pc:docMk/>
            <pc:sldMk cId="1057364094" sldId="346"/>
            <ac:spMk id="3" creationId="{2D897970-AB3F-574B-9F92-BAC863B570AC}"/>
          </ac:spMkLst>
        </pc:spChg>
      </pc:sldChg>
      <pc:sldChg chg="modSp add mod modNotesTx">
        <pc:chgData name="Ed Moore (edmoor)" userId="907e94cb-8935-47f2-90d7-f3f21096c6be" providerId="ADAL" clId="{47DA5E2C-2862-CE4A-9A0A-48615B9E51F9}" dt="2023-09-19T10:08:53.503" v="1791" actId="14100"/>
        <pc:sldMkLst>
          <pc:docMk/>
          <pc:sldMk cId="2179071613" sldId="347"/>
        </pc:sldMkLst>
        <pc:spChg chg="mod">
          <ac:chgData name="Ed Moore (edmoor)" userId="907e94cb-8935-47f2-90d7-f3f21096c6be" providerId="ADAL" clId="{47DA5E2C-2862-CE4A-9A0A-48615B9E51F9}" dt="2023-09-19T09:52:09.487" v="1624" actId="207"/>
          <ac:spMkLst>
            <pc:docMk/>
            <pc:sldMk cId="2179071613" sldId="347"/>
            <ac:spMk id="3" creationId="{2D897970-AB3F-574B-9F92-BAC863B570AC}"/>
          </ac:spMkLst>
        </pc:spChg>
        <pc:spChg chg="mod">
          <ac:chgData name="Ed Moore (edmoor)" userId="907e94cb-8935-47f2-90d7-f3f21096c6be" providerId="ADAL" clId="{47DA5E2C-2862-CE4A-9A0A-48615B9E51F9}" dt="2023-09-19T10:08:27.942" v="1783" actId="1582"/>
          <ac:spMkLst>
            <pc:docMk/>
            <pc:sldMk cId="2179071613" sldId="347"/>
            <ac:spMk id="9" creationId="{8133BCA5-BF98-46BB-80BE-B02DC23245EE}"/>
          </ac:spMkLst>
        </pc:spChg>
        <pc:spChg chg="mod">
          <ac:chgData name="Ed Moore (edmoor)" userId="907e94cb-8935-47f2-90d7-f3f21096c6be" providerId="ADAL" clId="{47DA5E2C-2862-CE4A-9A0A-48615B9E51F9}" dt="2023-09-19T10:08:53.503" v="1791" actId="14100"/>
          <ac:spMkLst>
            <pc:docMk/>
            <pc:sldMk cId="2179071613" sldId="347"/>
            <ac:spMk id="63" creationId="{B696860D-400C-421E-B3EA-969759AD0E9B}"/>
          </ac:spMkLst>
        </pc:spChg>
        <pc:picChg chg="mod">
          <ac:chgData name="Ed Moore (edmoor)" userId="907e94cb-8935-47f2-90d7-f3f21096c6be" providerId="ADAL" clId="{47DA5E2C-2862-CE4A-9A0A-48615B9E51F9}" dt="2023-09-19T10:07:48.128" v="1772" actId="167"/>
          <ac:picMkLst>
            <pc:docMk/>
            <pc:sldMk cId="2179071613" sldId="347"/>
            <ac:picMk id="4" creationId="{40B8BE0C-7FAF-4D7B-B74C-C0AB4233DD13}"/>
          </ac:picMkLst>
        </pc:picChg>
        <pc:picChg chg="mod">
          <ac:chgData name="Ed Moore (edmoor)" userId="907e94cb-8935-47f2-90d7-f3f21096c6be" providerId="ADAL" clId="{47DA5E2C-2862-CE4A-9A0A-48615B9E51F9}" dt="2023-09-19T10:08:39.272" v="1786" actId="1076"/>
          <ac:picMkLst>
            <pc:docMk/>
            <pc:sldMk cId="2179071613" sldId="347"/>
            <ac:picMk id="11" creationId="{E8E8E192-CFA6-4936-9BE8-F31AB19356B9}"/>
          </ac:picMkLst>
        </pc:picChg>
      </pc:sldChg>
      <pc:sldChg chg="modSp add del">
        <pc:chgData name="Ed Moore (edmoor)" userId="907e94cb-8935-47f2-90d7-f3f21096c6be" providerId="ADAL" clId="{47DA5E2C-2862-CE4A-9A0A-48615B9E51F9}" dt="2023-09-19T09:30:04.597" v="1157" actId="2696"/>
        <pc:sldMkLst>
          <pc:docMk/>
          <pc:sldMk cId="2213257593" sldId="2142533768"/>
        </pc:sldMkLst>
        <pc:spChg chg="mod">
          <ac:chgData name="Ed Moore (edmoor)" userId="907e94cb-8935-47f2-90d7-f3f21096c6be" providerId="ADAL" clId="{47DA5E2C-2862-CE4A-9A0A-48615B9E51F9}" dt="2023-09-19T09:29:49.128" v="1156"/>
          <ac:spMkLst>
            <pc:docMk/>
            <pc:sldMk cId="2213257593" sldId="2142533768"/>
            <ac:spMk id="4" creationId="{B774154F-1887-D0FB-A7C0-23A6A1D2C9B4}"/>
          </ac:spMkLst>
        </pc:spChg>
        <pc:spChg chg="mod">
          <ac:chgData name="Ed Moore (edmoor)" userId="907e94cb-8935-47f2-90d7-f3f21096c6be" providerId="ADAL" clId="{47DA5E2C-2862-CE4A-9A0A-48615B9E51F9}" dt="2023-09-19T09:29:49.128" v="1156"/>
          <ac:spMkLst>
            <pc:docMk/>
            <pc:sldMk cId="2213257593" sldId="2142533768"/>
            <ac:spMk id="27" creationId="{5F70ED67-6F7C-7B3E-764F-CCB0AB18CE1D}"/>
          </ac:spMkLst>
        </pc:spChg>
      </pc:sldChg>
      <pc:sldChg chg="addSp modSp add del mod ord modShow">
        <pc:chgData name="Ed Moore (edmoor)" userId="907e94cb-8935-47f2-90d7-f3f21096c6be" providerId="ADAL" clId="{47DA5E2C-2862-CE4A-9A0A-48615B9E51F9}" dt="2023-09-19T09:37:46.652" v="1329" actId="20578"/>
        <pc:sldMkLst>
          <pc:docMk/>
          <pc:sldMk cId="1544101625" sldId="2142534658"/>
        </pc:sldMkLst>
        <pc:spChg chg="mod">
          <ac:chgData name="Ed Moore (edmoor)" userId="907e94cb-8935-47f2-90d7-f3f21096c6be" providerId="ADAL" clId="{47DA5E2C-2862-CE4A-9A0A-48615B9E51F9}" dt="2023-09-19T09:27:30.280" v="1094" actId="27636"/>
          <ac:spMkLst>
            <pc:docMk/>
            <pc:sldMk cId="1544101625" sldId="2142534658"/>
            <ac:spMk id="2" creationId="{A7E5A944-1883-1F4B-0A3A-00DD0723DA05}"/>
          </ac:spMkLst>
        </pc:spChg>
        <pc:spChg chg="mod">
          <ac:chgData name="Ed Moore (edmoor)" userId="907e94cb-8935-47f2-90d7-f3f21096c6be" providerId="ADAL" clId="{47DA5E2C-2862-CE4A-9A0A-48615B9E51F9}" dt="2023-09-19T06:25:28.906" v="136" actId="207"/>
          <ac:spMkLst>
            <pc:docMk/>
            <pc:sldMk cId="1544101625" sldId="2142534658"/>
            <ac:spMk id="5" creationId="{0A1663E1-FB85-7BB5-6894-379E8C291878}"/>
          </ac:spMkLst>
        </pc:spChg>
        <pc:spChg chg="mod">
          <ac:chgData name="Ed Moore (edmoor)" userId="907e94cb-8935-47f2-90d7-f3f21096c6be" providerId="ADAL" clId="{47DA5E2C-2862-CE4A-9A0A-48615B9E51F9}" dt="2023-09-19T06:25:28.906" v="136" actId="207"/>
          <ac:spMkLst>
            <pc:docMk/>
            <pc:sldMk cId="1544101625" sldId="2142534658"/>
            <ac:spMk id="7" creationId="{9D83A4BD-85CF-16DE-4AEC-157DE411D59B}"/>
          </ac:spMkLst>
        </pc:spChg>
        <pc:spChg chg="add mod">
          <ac:chgData name="Ed Moore (edmoor)" userId="907e94cb-8935-47f2-90d7-f3f21096c6be" providerId="ADAL" clId="{47DA5E2C-2862-CE4A-9A0A-48615B9E51F9}" dt="2023-09-19T09:25:16.708" v="1074" actId="20577"/>
          <ac:spMkLst>
            <pc:docMk/>
            <pc:sldMk cId="1544101625" sldId="2142534658"/>
            <ac:spMk id="8" creationId="{5947207B-0C41-6EBC-9519-FEB735841871}"/>
          </ac:spMkLst>
        </pc:spChg>
        <pc:spChg chg="mod">
          <ac:chgData name="Ed Moore (edmoor)" userId="907e94cb-8935-47f2-90d7-f3f21096c6be" providerId="ADAL" clId="{47DA5E2C-2862-CE4A-9A0A-48615B9E51F9}" dt="2023-09-19T06:25:28.906" v="136" actId="207"/>
          <ac:spMkLst>
            <pc:docMk/>
            <pc:sldMk cId="1544101625" sldId="2142534658"/>
            <ac:spMk id="10" creationId="{7DA7190F-E6FD-CC1D-049C-6BA1CCC87D9B}"/>
          </ac:spMkLst>
        </pc:spChg>
        <pc:spChg chg="mod">
          <ac:chgData name="Ed Moore (edmoor)" userId="907e94cb-8935-47f2-90d7-f3f21096c6be" providerId="ADAL" clId="{47DA5E2C-2862-CE4A-9A0A-48615B9E51F9}" dt="2023-09-19T09:11:24.972" v="636" actId="207"/>
          <ac:spMkLst>
            <pc:docMk/>
            <pc:sldMk cId="1544101625" sldId="2142534658"/>
            <ac:spMk id="11" creationId="{72446818-CA6D-F965-B8E5-3BBD5BEBA5BD}"/>
          </ac:spMkLst>
        </pc:spChg>
        <pc:spChg chg="mod">
          <ac:chgData name="Ed Moore (edmoor)" userId="907e94cb-8935-47f2-90d7-f3f21096c6be" providerId="ADAL" clId="{47DA5E2C-2862-CE4A-9A0A-48615B9E51F9}" dt="2023-09-19T06:25:28.906" v="136" actId="207"/>
          <ac:spMkLst>
            <pc:docMk/>
            <pc:sldMk cId="1544101625" sldId="2142534658"/>
            <ac:spMk id="14" creationId="{9ADD33CE-3F73-859E-E851-D4EEB0753333}"/>
          </ac:spMkLst>
        </pc:spChg>
        <pc:spChg chg="mod">
          <ac:chgData name="Ed Moore (edmoor)" userId="907e94cb-8935-47f2-90d7-f3f21096c6be" providerId="ADAL" clId="{47DA5E2C-2862-CE4A-9A0A-48615B9E51F9}" dt="2023-09-19T06:25:28.906" v="136" actId="207"/>
          <ac:spMkLst>
            <pc:docMk/>
            <pc:sldMk cId="1544101625" sldId="2142534658"/>
            <ac:spMk id="17" creationId="{58F0FCA6-F865-4341-DD52-1477584F3DD4}"/>
          </ac:spMkLst>
        </pc:spChg>
        <pc:spChg chg="mod">
          <ac:chgData name="Ed Moore (edmoor)" userId="907e94cb-8935-47f2-90d7-f3f21096c6be" providerId="ADAL" clId="{47DA5E2C-2862-CE4A-9A0A-48615B9E51F9}" dt="2023-09-19T09:19:02.909" v="834" actId="20577"/>
          <ac:spMkLst>
            <pc:docMk/>
            <pc:sldMk cId="1544101625" sldId="2142534658"/>
            <ac:spMk id="20" creationId="{2BA144ED-C717-8E8E-5F7D-DE08A1A5EC9D}"/>
          </ac:spMkLst>
        </pc:spChg>
        <pc:spChg chg="mod">
          <ac:chgData name="Ed Moore (edmoor)" userId="907e94cb-8935-47f2-90d7-f3f21096c6be" providerId="ADAL" clId="{47DA5E2C-2862-CE4A-9A0A-48615B9E51F9}" dt="2023-09-19T06:25:28.906" v="136" actId="207"/>
          <ac:spMkLst>
            <pc:docMk/>
            <pc:sldMk cId="1544101625" sldId="2142534658"/>
            <ac:spMk id="24" creationId="{089A349D-6972-4009-0738-D2C4F5F6CD1A}"/>
          </ac:spMkLst>
        </pc:spChg>
      </pc:sldChg>
      <pc:sldChg chg="ord">
        <pc:chgData name="Ed Moore (edmoor)" userId="907e94cb-8935-47f2-90d7-f3f21096c6be" providerId="ADAL" clId="{47DA5E2C-2862-CE4A-9A0A-48615B9E51F9}" dt="2023-09-19T06:39:42.897" v="300" actId="20578"/>
        <pc:sldMkLst>
          <pc:docMk/>
          <pc:sldMk cId="2217704261" sldId="2147308783"/>
        </pc:sldMkLst>
      </pc:sldChg>
      <pc:sldChg chg="ord">
        <pc:chgData name="Ed Moore (edmoor)" userId="907e94cb-8935-47f2-90d7-f3f21096c6be" providerId="ADAL" clId="{47DA5E2C-2862-CE4A-9A0A-48615B9E51F9}" dt="2023-09-19T06:39:59.160" v="303" actId="20578"/>
        <pc:sldMkLst>
          <pc:docMk/>
          <pc:sldMk cId="2518822581" sldId="2147308787"/>
        </pc:sldMkLst>
      </pc:sldChg>
      <pc:sldChg chg="modSp add del mod">
        <pc:chgData name="Ed Moore (edmoor)" userId="907e94cb-8935-47f2-90d7-f3f21096c6be" providerId="ADAL" clId="{47DA5E2C-2862-CE4A-9A0A-48615B9E51F9}" dt="2023-09-19T09:42:39.714" v="1357" actId="2696"/>
        <pc:sldMkLst>
          <pc:docMk/>
          <pc:sldMk cId="467215700" sldId="2147308793"/>
        </pc:sldMkLst>
        <pc:spChg chg="mod">
          <ac:chgData name="Ed Moore (edmoor)" userId="907e94cb-8935-47f2-90d7-f3f21096c6be" providerId="ADAL" clId="{47DA5E2C-2862-CE4A-9A0A-48615B9E51F9}" dt="2023-09-19T09:39:37.859" v="1335" actId="207"/>
          <ac:spMkLst>
            <pc:docMk/>
            <pc:sldMk cId="467215700" sldId="2147308793"/>
            <ac:spMk id="3" creationId="{2DD2BCB2-7A30-5609-AD1E-5F41E8F7CE38}"/>
          </ac:spMkLst>
        </pc:spChg>
        <pc:spChg chg="mod">
          <ac:chgData name="Ed Moore (edmoor)" userId="907e94cb-8935-47f2-90d7-f3f21096c6be" providerId="ADAL" clId="{47DA5E2C-2862-CE4A-9A0A-48615B9E51F9}" dt="2023-09-19T09:39:37.859" v="1335" actId="207"/>
          <ac:spMkLst>
            <pc:docMk/>
            <pc:sldMk cId="467215700" sldId="2147308793"/>
            <ac:spMk id="4" creationId="{97209728-9EFD-4CAD-A872-FFC5190C7C33}"/>
          </ac:spMkLst>
        </pc:spChg>
        <pc:spChg chg="mod">
          <ac:chgData name="Ed Moore (edmoor)" userId="907e94cb-8935-47f2-90d7-f3f21096c6be" providerId="ADAL" clId="{47DA5E2C-2862-CE4A-9A0A-48615B9E51F9}" dt="2023-09-19T09:39:37.859" v="1335" actId="207"/>
          <ac:spMkLst>
            <pc:docMk/>
            <pc:sldMk cId="467215700" sldId="2147308793"/>
            <ac:spMk id="6" creationId="{84307F1B-B6D6-14C9-3B60-9653282AB82C}"/>
          </ac:spMkLst>
        </pc:spChg>
        <pc:spChg chg="mod">
          <ac:chgData name="Ed Moore (edmoor)" userId="907e94cb-8935-47f2-90d7-f3f21096c6be" providerId="ADAL" clId="{47DA5E2C-2862-CE4A-9A0A-48615B9E51F9}" dt="2023-09-19T09:40:01.428" v="1340" actId="207"/>
          <ac:spMkLst>
            <pc:docMk/>
            <pc:sldMk cId="467215700" sldId="2147308793"/>
            <ac:spMk id="28" creationId="{A80C2635-E5A4-4C01-9DB1-5F2641454F60}"/>
          </ac:spMkLst>
        </pc:spChg>
        <pc:spChg chg="mod">
          <ac:chgData name="Ed Moore (edmoor)" userId="907e94cb-8935-47f2-90d7-f3f21096c6be" providerId="ADAL" clId="{47DA5E2C-2862-CE4A-9A0A-48615B9E51F9}" dt="2023-09-19T09:39:37.859" v="1335" actId="207"/>
          <ac:spMkLst>
            <pc:docMk/>
            <pc:sldMk cId="467215700" sldId="2147308793"/>
            <ac:spMk id="3715" creationId="{00000000-0000-0000-0000-000000000000}"/>
          </ac:spMkLst>
        </pc:spChg>
        <pc:spChg chg="mod">
          <ac:chgData name="Ed Moore (edmoor)" userId="907e94cb-8935-47f2-90d7-f3f21096c6be" providerId="ADAL" clId="{47DA5E2C-2862-CE4A-9A0A-48615B9E51F9}" dt="2023-09-19T09:39:37.859" v="1335" actId="207"/>
          <ac:spMkLst>
            <pc:docMk/>
            <pc:sldMk cId="467215700" sldId="2147308793"/>
            <ac:spMk id="3716" creationId="{00000000-0000-0000-0000-000000000000}"/>
          </ac:spMkLst>
        </pc:spChg>
        <pc:spChg chg="mod">
          <ac:chgData name="Ed Moore (edmoor)" userId="907e94cb-8935-47f2-90d7-f3f21096c6be" providerId="ADAL" clId="{47DA5E2C-2862-CE4A-9A0A-48615B9E51F9}" dt="2023-09-19T09:39:47.429" v="1337" actId="207"/>
          <ac:spMkLst>
            <pc:docMk/>
            <pc:sldMk cId="467215700" sldId="2147308793"/>
            <ac:spMk id="3717" creationId="{00000000-0000-0000-0000-000000000000}"/>
          </ac:spMkLst>
        </pc:spChg>
        <pc:spChg chg="mod">
          <ac:chgData name="Ed Moore (edmoor)" userId="907e94cb-8935-47f2-90d7-f3f21096c6be" providerId="ADAL" clId="{47DA5E2C-2862-CE4A-9A0A-48615B9E51F9}" dt="2023-09-19T09:39:58.989" v="1339" actId="207"/>
          <ac:spMkLst>
            <pc:docMk/>
            <pc:sldMk cId="467215700" sldId="2147308793"/>
            <ac:spMk id="3718" creationId="{00000000-0000-0000-0000-000000000000}"/>
          </ac:spMkLst>
        </pc:spChg>
        <pc:spChg chg="mod">
          <ac:chgData name="Ed Moore (edmoor)" userId="907e94cb-8935-47f2-90d7-f3f21096c6be" providerId="ADAL" clId="{47DA5E2C-2862-CE4A-9A0A-48615B9E51F9}" dt="2023-09-19T09:39:47.429" v="1337" actId="207"/>
          <ac:spMkLst>
            <pc:docMk/>
            <pc:sldMk cId="467215700" sldId="2147308793"/>
            <ac:spMk id="3719" creationId="{00000000-0000-0000-0000-000000000000}"/>
          </ac:spMkLst>
        </pc:spChg>
        <pc:spChg chg="mod">
          <ac:chgData name="Ed Moore (edmoor)" userId="907e94cb-8935-47f2-90d7-f3f21096c6be" providerId="ADAL" clId="{47DA5E2C-2862-CE4A-9A0A-48615B9E51F9}" dt="2023-09-19T09:39:37.859" v="1335" actId="207"/>
          <ac:spMkLst>
            <pc:docMk/>
            <pc:sldMk cId="467215700" sldId="2147308793"/>
            <ac:spMk id="3720" creationId="{00000000-0000-0000-0000-000000000000}"/>
          </ac:spMkLst>
        </pc:spChg>
        <pc:spChg chg="mod">
          <ac:chgData name="Ed Moore (edmoor)" userId="907e94cb-8935-47f2-90d7-f3f21096c6be" providerId="ADAL" clId="{47DA5E2C-2862-CE4A-9A0A-48615B9E51F9}" dt="2023-09-19T09:39:47.429" v="1337" actId="207"/>
          <ac:spMkLst>
            <pc:docMk/>
            <pc:sldMk cId="467215700" sldId="2147308793"/>
            <ac:spMk id="3721" creationId="{00000000-0000-0000-0000-000000000000}"/>
          </ac:spMkLst>
        </pc:spChg>
        <pc:spChg chg="mod">
          <ac:chgData name="Ed Moore (edmoor)" userId="907e94cb-8935-47f2-90d7-f3f21096c6be" providerId="ADAL" clId="{47DA5E2C-2862-CE4A-9A0A-48615B9E51F9}" dt="2023-09-19T09:39:37.859" v="1335" actId="207"/>
          <ac:spMkLst>
            <pc:docMk/>
            <pc:sldMk cId="467215700" sldId="2147308793"/>
            <ac:spMk id="3722" creationId="{00000000-0000-0000-0000-000000000000}"/>
          </ac:spMkLst>
        </pc:spChg>
        <pc:spChg chg="mod">
          <ac:chgData name="Ed Moore (edmoor)" userId="907e94cb-8935-47f2-90d7-f3f21096c6be" providerId="ADAL" clId="{47DA5E2C-2862-CE4A-9A0A-48615B9E51F9}" dt="2023-09-19T09:39:37.859" v="1335" actId="207"/>
          <ac:spMkLst>
            <pc:docMk/>
            <pc:sldMk cId="467215700" sldId="2147308793"/>
            <ac:spMk id="3726" creationId="{00000000-0000-0000-0000-000000000000}"/>
          </ac:spMkLst>
        </pc:spChg>
        <pc:spChg chg="mod">
          <ac:chgData name="Ed Moore (edmoor)" userId="907e94cb-8935-47f2-90d7-f3f21096c6be" providerId="ADAL" clId="{47DA5E2C-2862-CE4A-9A0A-48615B9E51F9}" dt="2023-09-19T09:40:42.216" v="1351" actId="20577"/>
          <ac:spMkLst>
            <pc:docMk/>
            <pc:sldMk cId="467215700" sldId="2147308793"/>
            <ac:spMk id="3727" creationId="{00000000-0000-0000-0000-000000000000}"/>
          </ac:spMkLst>
        </pc:spChg>
        <pc:spChg chg="mod">
          <ac:chgData name="Ed Moore (edmoor)" userId="907e94cb-8935-47f2-90d7-f3f21096c6be" providerId="ADAL" clId="{47DA5E2C-2862-CE4A-9A0A-48615B9E51F9}" dt="2023-09-19T09:39:37.859" v="1335" actId="207"/>
          <ac:spMkLst>
            <pc:docMk/>
            <pc:sldMk cId="467215700" sldId="2147308793"/>
            <ac:spMk id="3728" creationId="{00000000-0000-0000-0000-000000000000}"/>
          </ac:spMkLst>
        </pc:spChg>
        <pc:spChg chg="mod">
          <ac:chgData name="Ed Moore (edmoor)" userId="907e94cb-8935-47f2-90d7-f3f21096c6be" providerId="ADAL" clId="{47DA5E2C-2862-CE4A-9A0A-48615B9E51F9}" dt="2023-09-19T09:39:37.859" v="1335" actId="207"/>
          <ac:spMkLst>
            <pc:docMk/>
            <pc:sldMk cId="467215700" sldId="2147308793"/>
            <ac:spMk id="3729" creationId="{00000000-0000-0000-0000-000000000000}"/>
          </ac:spMkLst>
        </pc:spChg>
        <pc:spChg chg="mod">
          <ac:chgData name="Ed Moore (edmoor)" userId="907e94cb-8935-47f2-90d7-f3f21096c6be" providerId="ADAL" clId="{47DA5E2C-2862-CE4A-9A0A-48615B9E51F9}" dt="2023-09-19T09:39:37.859" v="1335" actId="207"/>
          <ac:spMkLst>
            <pc:docMk/>
            <pc:sldMk cId="467215700" sldId="2147308793"/>
            <ac:spMk id="3730" creationId="{00000000-0000-0000-0000-000000000000}"/>
          </ac:spMkLst>
        </pc:spChg>
        <pc:spChg chg="mod">
          <ac:chgData name="Ed Moore (edmoor)" userId="907e94cb-8935-47f2-90d7-f3f21096c6be" providerId="ADAL" clId="{47DA5E2C-2862-CE4A-9A0A-48615B9E51F9}" dt="2023-09-19T09:39:37.859" v="1335" actId="207"/>
          <ac:spMkLst>
            <pc:docMk/>
            <pc:sldMk cId="467215700" sldId="2147308793"/>
            <ac:spMk id="3731" creationId="{00000000-0000-0000-0000-000000000000}"/>
          </ac:spMkLst>
        </pc:spChg>
        <pc:spChg chg="mod">
          <ac:chgData name="Ed Moore (edmoor)" userId="907e94cb-8935-47f2-90d7-f3f21096c6be" providerId="ADAL" clId="{47DA5E2C-2862-CE4A-9A0A-48615B9E51F9}" dt="2023-09-19T09:39:37.859" v="1335" actId="207"/>
          <ac:spMkLst>
            <pc:docMk/>
            <pc:sldMk cId="467215700" sldId="2147308793"/>
            <ac:spMk id="3732" creationId="{00000000-0000-0000-0000-000000000000}"/>
          </ac:spMkLst>
        </pc:spChg>
        <pc:spChg chg="mod">
          <ac:chgData name="Ed Moore (edmoor)" userId="907e94cb-8935-47f2-90d7-f3f21096c6be" providerId="ADAL" clId="{47DA5E2C-2862-CE4A-9A0A-48615B9E51F9}" dt="2023-09-19T09:39:37.859" v="1335" actId="207"/>
          <ac:spMkLst>
            <pc:docMk/>
            <pc:sldMk cId="467215700" sldId="2147308793"/>
            <ac:spMk id="3733" creationId="{00000000-0000-0000-0000-000000000000}"/>
          </ac:spMkLst>
        </pc:spChg>
        <pc:spChg chg="mod">
          <ac:chgData name="Ed Moore (edmoor)" userId="907e94cb-8935-47f2-90d7-f3f21096c6be" providerId="ADAL" clId="{47DA5E2C-2862-CE4A-9A0A-48615B9E51F9}" dt="2023-09-19T09:39:37.859" v="1335" actId="207"/>
          <ac:spMkLst>
            <pc:docMk/>
            <pc:sldMk cId="467215700" sldId="2147308793"/>
            <ac:spMk id="3734" creationId="{00000000-0000-0000-0000-000000000000}"/>
          </ac:spMkLst>
        </pc:spChg>
        <pc:spChg chg="mod">
          <ac:chgData name="Ed Moore (edmoor)" userId="907e94cb-8935-47f2-90d7-f3f21096c6be" providerId="ADAL" clId="{47DA5E2C-2862-CE4A-9A0A-48615B9E51F9}" dt="2023-09-19T09:39:37.859" v="1335" actId="207"/>
          <ac:spMkLst>
            <pc:docMk/>
            <pc:sldMk cId="467215700" sldId="2147308793"/>
            <ac:spMk id="3735" creationId="{00000000-0000-0000-0000-000000000000}"/>
          </ac:spMkLst>
        </pc:spChg>
        <pc:spChg chg="mod">
          <ac:chgData name="Ed Moore (edmoor)" userId="907e94cb-8935-47f2-90d7-f3f21096c6be" providerId="ADAL" clId="{47DA5E2C-2862-CE4A-9A0A-48615B9E51F9}" dt="2023-09-19T09:39:37.859" v="1335" actId="207"/>
          <ac:spMkLst>
            <pc:docMk/>
            <pc:sldMk cId="467215700" sldId="2147308793"/>
            <ac:spMk id="3736" creationId="{00000000-0000-0000-0000-000000000000}"/>
          </ac:spMkLst>
        </pc:spChg>
        <pc:spChg chg="mod">
          <ac:chgData name="Ed Moore (edmoor)" userId="907e94cb-8935-47f2-90d7-f3f21096c6be" providerId="ADAL" clId="{47DA5E2C-2862-CE4A-9A0A-48615B9E51F9}" dt="2023-09-19T09:39:37.859" v="1335" actId="207"/>
          <ac:spMkLst>
            <pc:docMk/>
            <pc:sldMk cId="467215700" sldId="2147308793"/>
            <ac:spMk id="3737" creationId="{00000000-0000-0000-0000-000000000000}"/>
          </ac:spMkLst>
        </pc:spChg>
        <pc:cxnChg chg="mod">
          <ac:chgData name="Ed Moore (edmoor)" userId="907e94cb-8935-47f2-90d7-f3f21096c6be" providerId="ADAL" clId="{47DA5E2C-2862-CE4A-9A0A-48615B9E51F9}" dt="2023-09-19T09:39:37.859" v="1335" actId="207"/>
          <ac:cxnSpMkLst>
            <pc:docMk/>
            <pc:sldMk cId="467215700" sldId="2147308793"/>
            <ac:cxnSpMk id="3723" creationId="{00000000-0000-0000-0000-000000000000}"/>
          </ac:cxnSpMkLst>
        </pc:cxnChg>
        <pc:cxnChg chg="mod">
          <ac:chgData name="Ed Moore (edmoor)" userId="907e94cb-8935-47f2-90d7-f3f21096c6be" providerId="ADAL" clId="{47DA5E2C-2862-CE4A-9A0A-48615B9E51F9}" dt="2023-09-19T09:39:37.859" v="1335" actId="207"/>
          <ac:cxnSpMkLst>
            <pc:docMk/>
            <pc:sldMk cId="467215700" sldId="2147308793"/>
            <ac:cxnSpMk id="3724" creationId="{00000000-0000-0000-0000-000000000000}"/>
          </ac:cxnSpMkLst>
        </pc:cxnChg>
        <pc:cxnChg chg="mod">
          <ac:chgData name="Ed Moore (edmoor)" userId="907e94cb-8935-47f2-90d7-f3f21096c6be" providerId="ADAL" clId="{47DA5E2C-2862-CE4A-9A0A-48615B9E51F9}" dt="2023-09-19T09:39:37.859" v="1335" actId="207"/>
          <ac:cxnSpMkLst>
            <pc:docMk/>
            <pc:sldMk cId="467215700" sldId="2147308793"/>
            <ac:cxnSpMk id="3725" creationId="{00000000-0000-0000-0000-000000000000}"/>
          </ac:cxnSpMkLst>
        </pc:cxnChg>
      </pc:sldChg>
      <pc:sldChg chg="del">
        <pc:chgData name="Ed Moore (edmoor)" userId="907e94cb-8935-47f2-90d7-f3f21096c6be" providerId="ADAL" clId="{47DA5E2C-2862-CE4A-9A0A-48615B9E51F9}" dt="2023-09-18T11:26:43.082" v="51" actId="2696"/>
        <pc:sldMkLst>
          <pc:docMk/>
          <pc:sldMk cId="460030131" sldId="2147308795"/>
        </pc:sldMkLst>
      </pc:sldChg>
      <pc:sldChg chg="del">
        <pc:chgData name="Ed Moore (edmoor)" userId="907e94cb-8935-47f2-90d7-f3f21096c6be" providerId="ADAL" clId="{47DA5E2C-2862-CE4A-9A0A-48615B9E51F9}" dt="2023-09-18T11:26:46.100" v="52" actId="2696"/>
        <pc:sldMkLst>
          <pc:docMk/>
          <pc:sldMk cId="1442161106" sldId="2147308796"/>
        </pc:sldMkLst>
      </pc:sldChg>
      <pc:sldChg chg="del">
        <pc:chgData name="Ed Moore (edmoor)" userId="907e94cb-8935-47f2-90d7-f3f21096c6be" providerId="ADAL" clId="{47DA5E2C-2862-CE4A-9A0A-48615B9E51F9}" dt="2023-09-18T11:25:56.139" v="0" actId="2696"/>
        <pc:sldMkLst>
          <pc:docMk/>
          <pc:sldMk cId="2404717081" sldId="2147308802"/>
        </pc:sldMkLst>
      </pc:sldChg>
      <pc:sldChg chg="del">
        <pc:chgData name="Ed Moore (edmoor)" userId="907e94cb-8935-47f2-90d7-f3f21096c6be" providerId="ADAL" clId="{47DA5E2C-2862-CE4A-9A0A-48615B9E51F9}" dt="2023-09-18T11:25:56.139" v="0" actId="2696"/>
        <pc:sldMkLst>
          <pc:docMk/>
          <pc:sldMk cId="4119597621" sldId="2147308804"/>
        </pc:sldMkLst>
      </pc:sldChg>
      <pc:sldChg chg="del">
        <pc:chgData name="Ed Moore (edmoor)" userId="907e94cb-8935-47f2-90d7-f3f21096c6be" providerId="ADAL" clId="{47DA5E2C-2862-CE4A-9A0A-48615B9E51F9}" dt="2023-09-18T11:25:56.139" v="0" actId="2696"/>
        <pc:sldMkLst>
          <pc:docMk/>
          <pc:sldMk cId="19357945" sldId="2147308809"/>
        </pc:sldMkLst>
      </pc:sldChg>
      <pc:sldChg chg="del">
        <pc:chgData name="Ed Moore (edmoor)" userId="907e94cb-8935-47f2-90d7-f3f21096c6be" providerId="ADAL" clId="{47DA5E2C-2862-CE4A-9A0A-48615B9E51F9}" dt="2023-09-18T11:25:56.139" v="0" actId="2696"/>
        <pc:sldMkLst>
          <pc:docMk/>
          <pc:sldMk cId="3369068575" sldId="2147308811"/>
        </pc:sldMkLst>
      </pc:sldChg>
      <pc:sldChg chg="del">
        <pc:chgData name="Ed Moore (edmoor)" userId="907e94cb-8935-47f2-90d7-f3f21096c6be" providerId="ADAL" clId="{47DA5E2C-2862-CE4A-9A0A-48615B9E51F9}" dt="2023-09-18T11:25:56.139" v="0" actId="2696"/>
        <pc:sldMkLst>
          <pc:docMk/>
          <pc:sldMk cId="4160137034" sldId="2147308812"/>
        </pc:sldMkLst>
      </pc:sldChg>
      <pc:sldChg chg="del">
        <pc:chgData name="Ed Moore (edmoor)" userId="907e94cb-8935-47f2-90d7-f3f21096c6be" providerId="ADAL" clId="{47DA5E2C-2862-CE4A-9A0A-48615B9E51F9}" dt="2023-09-18T11:25:56.139" v="0" actId="2696"/>
        <pc:sldMkLst>
          <pc:docMk/>
          <pc:sldMk cId="2035419324" sldId="2147308813"/>
        </pc:sldMkLst>
      </pc:sldChg>
      <pc:sldChg chg="del">
        <pc:chgData name="Ed Moore (edmoor)" userId="907e94cb-8935-47f2-90d7-f3f21096c6be" providerId="ADAL" clId="{47DA5E2C-2862-CE4A-9A0A-48615B9E51F9}" dt="2023-09-18T11:25:56.139" v="0" actId="2696"/>
        <pc:sldMkLst>
          <pc:docMk/>
          <pc:sldMk cId="923913797" sldId="2147308816"/>
        </pc:sldMkLst>
      </pc:sldChg>
      <pc:sldChg chg="del">
        <pc:chgData name="Ed Moore (edmoor)" userId="907e94cb-8935-47f2-90d7-f3f21096c6be" providerId="ADAL" clId="{47DA5E2C-2862-CE4A-9A0A-48615B9E51F9}" dt="2023-09-18T11:25:56.139" v="0" actId="2696"/>
        <pc:sldMkLst>
          <pc:docMk/>
          <pc:sldMk cId="3763957848" sldId="2147308817"/>
        </pc:sldMkLst>
      </pc:sldChg>
      <pc:sldChg chg="del">
        <pc:chgData name="Ed Moore (edmoor)" userId="907e94cb-8935-47f2-90d7-f3f21096c6be" providerId="ADAL" clId="{47DA5E2C-2862-CE4A-9A0A-48615B9E51F9}" dt="2023-09-18T11:25:56.139" v="0" actId="2696"/>
        <pc:sldMkLst>
          <pc:docMk/>
          <pc:sldMk cId="274111579" sldId="2147308818"/>
        </pc:sldMkLst>
      </pc:sldChg>
      <pc:sldChg chg="del">
        <pc:chgData name="Ed Moore (edmoor)" userId="907e94cb-8935-47f2-90d7-f3f21096c6be" providerId="ADAL" clId="{47DA5E2C-2862-CE4A-9A0A-48615B9E51F9}" dt="2023-09-18T11:25:56.139" v="0" actId="2696"/>
        <pc:sldMkLst>
          <pc:docMk/>
          <pc:sldMk cId="2451100396" sldId="2147308819"/>
        </pc:sldMkLst>
      </pc:sldChg>
      <pc:sldChg chg="del">
        <pc:chgData name="Ed Moore (edmoor)" userId="907e94cb-8935-47f2-90d7-f3f21096c6be" providerId="ADAL" clId="{47DA5E2C-2862-CE4A-9A0A-48615B9E51F9}" dt="2023-09-18T11:25:56.139" v="0" actId="2696"/>
        <pc:sldMkLst>
          <pc:docMk/>
          <pc:sldMk cId="155384580" sldId="2147308820"/>
        </pc:sldMkLst>
      </pc:sldChg>
      <pc:sldChg chg="del">
        <pc:chgData name="Ed Moore (edmoor)" userId="907e94cb-8935-47f2-90d7-f3f21096c6be" providerId="ADAL" clId="{47DA5E2C-2862-CE4A-9A0A-48615B9E51F9}" dt="2023-09-18T11:25:56.139" v="0" actId="2696"/>
        <pc:sldMkLst>
          <pc:docMk/>
          <pc:sldMk cId="2914037156" sldId="2147308821"/>
        </pc:sldMkLst>
      </pc:sldChg>
      <pc:sldChg chg="del">
        <pc:chgData name="Ed Moore (edmoor)" userId="907e94cb-8935-47f2-90d7-f3f21096c6be" providerId="ADAL" clId="{47DA5E2C-2862-CE4A-9A0A-48615B9E51F9}" dt="2023-09-18T11:25:56.139" v="0" actId="2696"/>
        <pc:sldMkLst>
          <pc:docMk/>
          <pc:sldMk cId="1962527907" sldId="2147308822"/>
        </pc:sldMkLst>
      </pc:sldChg>
      <pc:sldChg chg="del">
        <pc:chgData name="Ed Moore (edmoor)" userId="907e94cb-8935-47f2-90d7-f3f21096c6be" providerId="ADAL" clId="{47DA5E2C-2862-CE4A-9A0A-48615B9E51F9}" dt="2023-09-18T11:25:56.139" v="0" actId="2696"/>
        <pc:sldMkLst>
          <pc:docMk/>
          <pc:sldMk cId="1284967308" sldId="2147308824"/>
        </pc:sldMkLst>
      </pc:sldChg>
      <pc:sldChg chg="del">
        <pc:chgData name="Ed Moore (edmoor)" userId="907e94cb-8935-47f2-90d7-f3f21096c6be" providerId="ADAL" clId="{47DA5E2C-2862-CE4A-9A0A-48615B9E51F9}" dt="2023-09-18T11:25:56.139" v="0" actId="2696"/>
        <pc:sldMkLst>
          <pc:docMk/>
          <pc:sldMk cId="2681991802" sldId="2147308826"/>
        </pc:sldMkLst>
      </pc:sldChg>
      <pc:sldChg chg="addSp delSp modSp add del mod modClrScheme delAnim chgLayout">
        <pc:chgData name="Ed Moore (edmoor)" userId="907e94cb-8935-47f2-90d7-f3f21096c6be" providerId="ADAL" clId="{47DA5E2C-2862-CE4A-9A0A-48615B9E51F9}" dt="2023-09-19T10:51:13.134" v="2418" actId="14100"/>
        <pc:sldMkLst>
          <pc:docMk/>
          <pc:sldMk cId="3377388825" sldId="2147308828"/>
        </pc:sldMkLst>
        <pc:spChg chg="del">
          <ac:chgData name="Ed Moore (edmoor)" userId="907e94cb-8935-47f2-90d7-f3f21096c6be" providerId="ADAL" clId="{47DA5E2C-2862-CE4A-9A0A-48615B9E51F9}" dt="2023-09-19T09:44:46.694" v="1370" actId="478"/>
          <ac:spMkLst>
            <pc:docMk/>
            <pc:sldMk cId="3377388825" sldId="2147308828"/>
            <ac:spMk id="2" creationId="{DA620849-B1C5-23CD-ABD1-F5DADFADF972}"/>
          </ac:spMkLst>
        </pc:spChg>
        <pc:spChg chg="del">
          <ac:chgData name="Ed Moore (edmoor)" userId="907e94cb-8935-47f2-90d7-f3f21096c6be" providerId="ADAL" clId="{47DA5E2C-2862-CE4A-9A0A-48615B9E51F9}" dt="2023-09-19T09:44:46.694" v="1370" actId="478"/>
          <ac:spMkLst>
            <pc:docMk/>
            <pc:sldMk cId="3377388825" sldId="2147308828"/>
            <ac:spMk id="3" creationId="{8E1E682A-F79A-1101-9830-E27C38AFBA65}"/>
          </ac:spMkLst>
        </pc:spChg>
        <pc:spChg chg="del">
          <ac:chgData name="Ed Moore (edmoor)" userId="907e94cb-8935-47f2-90d7-f3f21096c6be" providerId="ADAL" clId="{47DA5E2C-2862-CE4A-9A0A-48615B9E51F9}" dt="2023-09-19T09:44:46.694" v="1370" actId="478"/>
          <ac:spMkLst>
            <pc:docMk/>
            <pc:sldMk cId="3377388825" sldId="2147308828"/>
            <ac:spMk id="4" creationId="{78C91336-B945-4F78-34F4-F7CD11807E56}"/>
          </ac:spMkLst>
        </pc:spChg>
        <pc:spChg chg="add del mod">
          <ac:chgData name="Ed Moore (edmoor)" userId="907e94cb-8935-47f2-90d7-f3f21096c6be" providerId="ADAL" clId="{47DA5E2C-2862-CE4A-9A0A-48615B9E51F9}" dt="2023-09-19T09:44:54.292" v="1371" actId="700"/>
          <ac:spMkLst>
            <pc:docMk/>
            <pc:sldMk cId="3377388825" sldId="2147308828"/>
            <ac:spMk id="6" creationId="{2CEE91CA-B68B-8CF6-1982-98E3098AF214}"/>
          </ac:spMkLst>
        </pc:spChg>
        <pc:spChg chg="add del mod ord">
          <ac:chgData name="Ed Moore (edmoor)" userId="907e94cb-8935-47f2-90d7-f3f21096c6be" providerId="ADAL" clId="{47DA5E2C-2862-CE4A-9A0A-48615B9E51F9}" dt="2023-09-19T09:44:54.292" v="1371" actId="700"/>
          <ac:spMkLst>
            <pc:docMk/>
            <pc:sldMk cId="3377388825" sldId="2147308828"/>
            <ac:spMk id="8" creationId="{62F20F01-FC62-063C-32AD-7098892DCB9D}"/>
          </ac:spMkLst>
        </pc:spChg>
        <pc:spChg chg="add del mod">
          <ac:chgData name="Ed Moore (edmoor)" userId="907e94cb-8935-47f2-90d7-f3f21096c6be" providerId="ADAL" clId="{47DA5E2C-2862-CE4A-9A0A-48615B9E51F9}" dt="2023-09-19T09:44:54.292" v="1371" actId="700"/>
          <ac:spMkLst>
            <pc:docMk/>
            <pc:sldMk cId="3377388825" sldId="2147308828"/>
            <ac:spMk id="11" creationId="{6BE6C467-1135-81E8-FE35-DC5F95E0BAA1}"/>
          </ac:spMkLst>
        </pc:spChg>
        <pc:spChg chg="del mod">
          <ac:chgData name="Ed Moore (edmoor)" userId="907e94cb-8935-47f2-90d7-f3f21096c6be" providerId="ADAL" clId="{47DA5E2C-2862-CE4A-9A0A-48615B9E51F9}" dt="2023-09-19T10:11:36.565" v="1849" actId="478"/>
          <ac:spMkLst>
            <pc:docMk/>
            <pc:sldMk cId="3377388825" sldId="2147308828"/>
            <ac:spMk id="12" creationId="{2CB6494E-AA22-D86B-CA47-9B726BC58673}"/>
          </ac:spMkLst>
        </pc:spChg>
        <pc:spChg chg="add del mod">
          <ac:chgData name="Ed Moore (edmoor)" userId="907e94cb-8935-47f2-90d7-f3f21096c6be" providerId="ADAL" clId="{47DA5E2C-2862-CE4A-9A0A-48615B9E51F9}" dt="2023-09-19T09:44:54.292" v="1371" actId="700"/>
          <ac:spMkLst>
            <pc:docMk/>
            <pc:sldMk cId="3377388825" sldId="2147308828"/>
            <ac:spMk id="14" creationId="{3752E92B-CF49-743F-2350-CA1B6277A531}"/>
          </ac:spMkLst>
        </pc:spChg>
        <pc:spChg chg="add del mod">
          <ac:chgData name="Ed Moore (edmoor)" userId="907e94cb-8935-47f2-90d7-f3f21096c6be" providerId="ADAL" clId="{47DA5E2C-2862-CE4A-9A0A-48615B9E51F9}" dt="2023-09-19T09:44:54.292" v="1371" actId="700"/>
          <ac:spMkLst>
            <pc:docMk/>
            <pc:sldMk cId="3377388825" sldId="2147308828"/>
            <ac:spMk id="16" creationId="{14C1FE6E-1135-A791-B535-5E3154FE540D}"/>
          </ac:spMkLst>
        </pc:spChg>
        <pc:spChg chg="add del mod ord">
          <ac:chgData name="Ed Moore (edmoor)" userId="907e94cb-8935-47f2-90d7-f3f21096c6be" providerId="ADAL" clId="{47DA5E2C-2862-CE4A-9A0A-48615B9E51F9}" dt="2023-09-19T09:44:54.292" v="1371" actId="700"/>
          <ac:spMkLst>
            <pc:docMk/>
            <pc:sldMk cId="3377388825" sldId="2147308828"/>
            <ac:spMk id="18" creationId="{A55D5680-B09B-3D5C-3577-F3A701DF4A5D}"/>
          </ac:spMkLst>
        </pc:spChg>
        <pc:spChg chg="add mod ord">
          <ac:chgData name="Ed Moore (edmoor)" userId="907e94cb-8935-47f2-90d7-f3f21096c6be" providerId="ADAL" clId="{47DA5E2C-2862-CE4A-9A0A-48615B9E51F9}" dt="2023-09-19T10:11:50.589" v="1861" actId="403"/>
          <ac:spMkLst>
            <pc:docMk/>
            <pc:sldMk cId="3377388825" sldId="2147308828"/>
            <ac:spMk id="19" creationId="{665186C1-2C09-860B-7FCE-51A6A8D495F5}"/>
          </ac:spMkLst>
        </pc:spChg>
        <pc:spChg chg="add mod ord">
          <ac:chgData name="Ed Moore (edmoor)" userId="907e94cb-8935-47f2-90d7-f3f21096c6be" providerId="ADAL" clId="{47DA5E2C-2862-CE4A-9A0A-48615B9E51F9}" dt="2023-09-19T10:50:51.001" v="2410" actId="404"/>
          <ac:spMkLst>
            <pc:docMk/>
            <pc:sldMk cId="3377388825" sldId="2147308828"/>
            <ac:spMk id="20" creationId="{4C22C174-7F6E-46D7-9789-2414C7DED912}"/>
          </ac:spMkLst>
        </pc:spChg>
        <pc:spChg chg="add del mod">
          <ac:chgData name="Ed Moore (edmoor)" userId="907e94cb-8935-47f2-90d7-f3f21096c6be" providerId="ADAL" clId="{47DA5E2C-2862-CE4A-9A0A-48615B9E51F9}" dt="2023-09-19T10:11:14.163" v="1842" actId="478"/>
          <ac:spMkLst>
            <pc:docMk/>
            <pc:sldMk cId="3377388825" sldId="2147308828"/>
            <ac:spMk id="21" creationId="{55C81444-6AD9-B6C1-D8FC-78A0BF012C94}"/>
          </ac:spMkLst>
        </pc:spChg>
        <pc:spChg chg="add del mod ord">
          <ac:chgData name="Ed Moore (edmoor)" userId="907e94cb-8935-47f2-90d7-f3f21096c6be" providerId="ADAL" clId="{47DA5E2C-2862-CE4A-9A0A-48615B9E51F9}" dt="2023-09-19T10:13:52.745" v="1870" actId="478"/>
          <ac:spMkLst>
            <pc:docMk/>
            <pc:sldMk cId="3377388825" sldId="2147308828"/>
            <ac:spMk id="22" creationId="{0948B4D4-06E5-CF03-9173-4A025DD0201A}"/>
          </ac:spMkLst>
        </pc:spChg>
        <pc:spChg chg="add mod ord">
          <ac:chgData name="Ed Moore (edmoor)" userId="907e94cb-8935-47f2-90d7-f3f21096c6be" providerId="ADAL" clId="{47DA5E2C-2862-CE4A-9A0A-48615B9E51F9}" dt="2023-09-19T10:48:38.510" v="2402" actId="113"/>
          <ac:spMkLst>
            <pc:docMk/>
            <pc:sldMk cId="3377388825" sldId="2147308828"/>
            <ac:spMk id="23" creationId="{BBF552BB-A237-7007-3E7B-75E01FD2DF99}"/>
          </ac:spMkLst>
        </pc:spChg>
        <pc:spChg chg="add mod ord">
          <ac:chgData name="Ed Moore (edmoor)" userId="907e94cb-8935-47f2-90d7-f3f21096c6be" providerId="ADAL" clId="{47DA5E2C-2862-CE4A-9A0A-48615B9E51F9}" dt="2023-09-19T10:48:37.182" v="2401" actId="113"/>
          <ac:spMkLst>
            <pc:docMk/>
            <pc:sldMk cId="3377388825" sldId="2147308828"/>
            <ac:spMk id="24" creationId="{546B396B-8712-198C-7393-C79FC17F01BF}"/>
          </ac:spMkLst>
        </pc:spChg>
        <pc:spChg chg="add mod ord">
          <ac:chgData name="Ed Moore (edmoor)" userId="907e94cb-8935-47f2-90d7-f3f21096c6be" providerId="ADAL" clId="{47DA5E2C-2862-CE4A-9A0A-48615B9E51F9}" dt="2023-09-19T10:48:47.884" v="2405" actId="1076"/>
          <ac:spMkLst>
            <pc:docMk/>
            <pc:sldMk cId="3377388825" sldId="2147308828"/>
            <ac:spMk id="25" creationId="{D532CDE0-119F-D420-B3E9-7A48B708BD76}"/>
          </ac:spMkLst>
        </pc:spChg>
        <pc:spChg chg="add mod ord">
          <ac:chgData name="Ed Moore (edmoor)" userId="907e94cb-8935-47f2-90d7-f3f21096c6be" providerId="ADAL" clId="{47DA5E2C-2862-CE4A-9A0A-48615B9E51F9}" dt="2023-09-19T10:50:47.582" v="2409" actId="404"/>
          <ac:spMkLst>
            <pc:docMk/>
            <pc:sldMk cId="3377388825" sldId="2147308828"/>
            <ac:spMk id="26" creationId="{306113A6-225B-21C3-889E-BACF41EC8B70}"/>
          </ac:spMkLst>
        </pc:spChg>
        <pc:spChg chg="add mod ord">
          <ac:chgData name="Ed Moore (edmoor)" userId="907e94cb-8935-47f2-90d7-f3f21096c6be" providerId="ADAL" clId="{47DA5E2C-2862-CE4A-9A0A-48615B9E51F9}" dt="2023-09-19T10:51:13.134" v="2418" actId="14100"/>
          <ac:spMkLst>
            <pc:docMk/>
            <pc:sldMk cId="3377388825" sldId="2147308828"/>
            <ac:spMk id="27" creationId="{C37E1FE7-FB1C-1AB9-CE70-23197949A10D}"/>
          </ac:spMkLst>
        </pc:spChg>
        <pc:spChg chg="del mod">
          <ac:chgData name="Ed Moore (edmoor)" userId="907e94cb-8935-47f2-90d7-f3f21096c6be" providerId="ADAL" clId="{47DA5E2C-2862-CE4A-9A0A-48615B9E51F9}" dt="2023-09-19T09:44:46.694" v="1370" actId="478"/>
          <ac:spMkLst>
            <pc:docMk/>
            <pc:sldMk cId="3377388825" sldId="2147308828"/>
            <ac:spMk id="28" creationId="{68175468-6546-BCF8-EF34-E4AEBADB581F}"/>
          </ac:spMkLst>
        </pc:spChg>
        <pc:spChg chg="del mod">
          <ac:chgData name="Ed Moore (edmoor)" userId="907e94cb-8935-47f2-90d7-f3f21096c6be" providerId="ADAL" clId="{47DA5E2C-2862-CE4A-9A0A-48615B9E51F9}" dt="2023-09-19T09:44:46.694" v="1370" actId="478"/>
          <ac:spMkLst>
            <pc:docMk/>
            <pc:sldMk cId="3377388825" sldId="2147308828"/>
            <ac:spMk id="31" creationId="{312C8FB3-AF42-A24C-52B1-EE1326E746EA}"/>
          </ac:spMkLst>
        </pc:spChg>
        <pc:spChg chg="del mod">
          <ac:chgData name="Ed Moore (edmoor)" userId="907e94cb-8935-47f2-90d7-f3f21096c6be" providerId="ADAL" clId="{47DA5E2C-2862-CE4A-9A0A-48615B9E51F9}" dt="2023-09-19T09:44:46.694" v="1370" actId="478"/>
          <ac:spMkLst>
            <pc:docMk/>
            <pc:sldMk cId="3377388825" sldId="2147308828"/>
            <ac:spMk id="33" creationId="{9B527838-DADB-563B-6979-AD11A18E07E8}"/>
          </ac:spMkLst>
        </pc:spChg>
        <pc:picChg chg="mod">
          <ac:chgData name="Ed Moore (edmoor)" userId="907e94cb-8935-47f2-90d7-f3f21096c6be" providerId="ADAL" clId="{47DA5E2C-2862-CE4A-9A0A-48615B9E51F9}" dt="2023-09-19T10:15:03.713" v="1875" actId="1076"/>
          <ac:picMkLst>
            <pc:docMk/>
            <pc:sldMk cId="3377388825" sldId="2147308828"/>
            <ac:picMk id="9" creationId="{026F110A-333A-F488-9F80-973E6C1076DD}"/>
          </ac:picMkLst>
        </pc:picChg>
      </pc:sldChg>
      <pc:sldChg chg="modSp add del mod">
        <pc:chgData name="Ed Moore (edmoor)" userId="907e94cb-8935-47f2-90d7-f3f21096c6be" providerId="ADAL" clId="{47DA5E2C-2862-CE4A-9A0A-48615B9E51F9}" dt="2023-09-19T09:13:52.305" v="654" actId="2696"/>
        <pc:sldMkLst>
          <pc:docMk/>
          <pc:sldMk cId="3264858484" sldId="2147469143"/>
        </pc:sldMkLst>
        <pc:spChg chg="mod">
          <ac:chgData name="Ed Moore (edmoor)" userId="907e94cb-8935-47f2-90d7-f3f21096c6be" providerId="ADAL" clId="{47DA5E2C-2862-CE4A-9A0A-48615B9E51F9}" dt="2023-09-19T06:23:45.631" v="125" actId="207"/>
          <ac:spMkLst>
            <pc:docMk/>
            <pc:sldMk cId="3264858484" sldId="2147469143"/>
            <ac:spMk id="3" creationId="{2D897970-AB3F-574B-9F92-BAC863B570AC}"/>
          </ac:spMkLst>
        </pc:spChg>
        <pc:spChg chg="mod">
          <ac:chgData name="Ed Moore (edmoor)" userId="907e94cb-8935-47f2-90d7-f3f21096c6be" providerId="ADAL" clId="{47DA5E2C-2862-CE4A-9A0A-48615B9E51F9}" dt="2023-09-19T06:24:00.917" v="127" actId="207"/>
          <ac:spMkLst>
            <pc:docMk/>
            <pc:sldMk cId="3264858484" sldId="2147469143"/>
            <ac:spMk id="4" creationId="{4A939D33-B8E5-42FC-81C9-4AB8D3A610E8}"/>
          </ac:spMkLst>
        </pc:spChg>
        <pc:spChg chg="mod">
          <ac:chgData name="Ed Moore (edmoor)" userId="907e94cb-8935-47f2-90d7-f3f21096c6be" providerId="ADAL" clId="{47DA5E2C-2862-CE4A-9A0A-48615B9E51F9}" dt="2023-09-19T06:23:45.631" v="125" actId="207"/>
          <ac:spMkLst>
            <pc:docMk/>
            <pc:sldMk cId="3264858484" sldId="2147469143"/>
            <ac:spMk id="10" creationId="{6D7A8FDB-8ED6-C2AD-8C85-E6817D1CCA7F}"/>
          </ac:spMkLst>
        </pc:spChg>
        <pc:spChg chg="mod">
          <ac:chgData name="Ed Moore (edmoor)" userId="907e94cb-8935-47f2-90d7-f3f21096c6be" providerId="ADAL" clId="{47DA5E2C-2862-CE4A-9A0A-48615B9E51F9}" dt="2023-09-19T06:23:45.631" v="125" actId="207"/>
          <ac:spMkLst>
            <pc:docMk/>
            <pc:sldMk cId="3264858484" sldId="2147469143"/>
            <ac:spMk id="36" creationId="{3B94531F-BB9A-ED4C-B23E-964A0B935035}"/>
          </ac:spMkLst>
        </pc:spChg>
        <pc:spChg chg="mod">
          <ac:chgData name="Ed Moore (edmoor)" userId="907e94cb-8935-47f2-90d7-f3f21096c6be" providerId="ADAL" clId="{47DA5E2C-2862-CE4A-9A0A-48615B9E51F9}" dt="2023-09-19T06:23:45.631" v="125" actId="207"/>
          <ac:spMkLst>
            <pc:docMk/>
            <pc:sldMk cId="3264858484" sldId="2147469143"/>
            <ac:spMk id="37" creationId="{2A44B917-876E-7E4B-8C2F-DC3A000CBD9B}"/>
          </ac:spMkLst>
        </pc:spChg>
        <pc:spChg chg="mod">
          <ac:chgData name="Ed Moore (edmoor)" userId="907e94cb-8935-47f2-90d7-f3f21096c6be" providerId="ADAL" clId="{47DA5E2C-2862-CE4A-9A0A-48615B9E51F9}" dt="2023-09-19T06:23:45.631" v="125" actId="207"/>
          <ac:spMkLst>
            <pc:docMk/>
            <pc:sldMk cId="3264858484" sldId="2147469143"/>
            <ac:spMk id="38" creationId="{BF2394C4-4602-974F-A31C-BADD9F0EACD6}"/>
          </ac:spMkLst>
        </pc:spChg>
        <pc:spChg chg="mod">
          <ac:chgData name="Ed Moore (edmoor)" userId="907e94cb-8935-47f2-90d7-f3f21096c6be" providerId="ADAL" clId="{47DA5E2C-2862-CE4A-9A0A-48615B9E51F9}" dt="2023-09-19T06:23:45.631" v="125" actId="207"/>
          <ac:spMkLst>
            <pc:docMk/>
            <pc:sldMk cId="3264858484" sldId="2147469143"/>
            <ac:spMk id="39" creationId="{25C2EE12-28F9-6942-8483-80B52EC58139}"/>
          </ac:spMkLst>
        </pc:spChg>
        <pc:spChg chg="mod">
          <ac:chgData name="Ed Moore (edmoor)" userId="907e94cb-8935-47f2-90d7-f3f21096c6be" providerId="ADAL" clId="{47DA5E2C-2862-CE4A-9A0A-48615B9E51F9}" dt="2023-09-19T06:23:45.631" v="125" actId="207"/>
          <ac:spMkLst>
            <pc:docMk/>
            <pc:sldMk cId="3264858484" sldId="2147469143"/>
            <ac:spMk id="40" creationId="{CC5FF3B1-5019-D841-AF2E-879048002641}"/>
          </ac:spMkLst>
        </pc:spChg>
        <pc:spChg chg="mod">
          <ac:chgData name="Ed Moore (edmoor)" userId="907e94cb-8935-47f2-90d7-f3f21096c6be" providerId="ADAL" clId="{47DA5E2C-2862-CE4A-9A0A-48615B9E51F9}" dt="2023-09-19T06:23:45.631" v="125" actId="207"/>
          <ac:spMkLst>
            <pc:docMk/>
            <pc:sldMk cId="3264858484" sldId="2147469143"/>
            <ac:spMk id="42" creationId="{1B995D94-275C-AB48-B55A-B691B849FAFF}"/>
          </ac:spMkLst>
        </pc:spChg>
        <pc:spChg chg="mod">
          <ac:chgData name="Ed Moore (edmoor)" userId="907e94cb-8935-47f2-90d7-f3f21096c6be" providerId="ADAL" clId="{47DA5E2C-2862-CE4A-9A0A-48615B9E51F9}" dt="2023-09-19T06:23:45.631" v="125" actId="207"/>
          <ac:spMkLst>
            <pc:docMk/>
            <pc:sldMk cId="3264858484" sldId="2147469143"/>
            <ac:spMk id="44" creationId="{C4305C24-FA85-9243-9590-ABD56D1A0930}"/>
          </ac:spMkLst>
        </pc:spChg>
        <pc:spChg chg="mod">
          <ac:chgData name="Ed Moore (edmoor)" userId="907e94cb-8935-47f2-90d7-f3f21096c6be" providerId="ADAL" clId="{47DA5E2C-2862-CE4A-9A0A-48615B9E51F9}" dt="2023-09-19T06:23:45.631" v="125" actId="207"/>
          <ac:spMkLst>
            <pc:docMk/>
            <pc:sldMk cId="3264858484" sldId="2147469143"/>
            <ac:spMk id="45" creationId="{6EF0F27C-5070-864B-BB53-8E08BD5CCAB7}"/>
          </ac:spMkLst>
        </pc:spChg>
        <pc:spChg chg="mod">
          <ac:chgData name="Ed Moore (edmoor)" userId="907e94cb-8935-47f2-90d7-f3f21096c6be" providerId="ADAL" clId="{47DA5E2C-2862-CE4A-9A0A-48615B9E51F9}" dt="2023-09-19T06:23:45.631" v="125" actId="207"/>
          <ac:spMkLst>
            <pc:docMk/>
            <pc:sldMk cId="3264858484" sldId="2147469143"/>
            <ac:spMk id="46" creationId="{2DAF4F04-8171-6848-A205-A205AFF04E7C}"/>
          </ac:spMkLst>
        </pc:spChg>
        <pc:spChg chg="mod">
          <ac:chgData name="Ed Moore (edmoor)" userId="907e94cb-8935-47f2-90d7-f3f21096c6be" providerId="ADAL" clId="{47DA5E2C-2862-CE4A-9A0A-48615B9E51F9}" dt="2023-09-19T06:23:45.631" v="125" actId="207"/>
          <ac:spMkLst>
            <pc:docMk/>
            <pc:sldMk cId="3264858484" sldId="2147469143"/>
            <ac:spMk id="48" creationId="{0AFBCEE0-449F-8E4A-BD46-52F87741266E}"/>
          </ac:spMkLst>
        </pc:spChg>
        <pc:spChg chg="mod">
          <ac:chgData name="Ed Moore (edmoor)" userId="907e94cb-8935-47f2-90d7-f3f21096c6be" providerId="ADAL" clId="{47DA5E2C-2862-CE4A-9A0A-48615B9E51F9}" dt="2023-09-19T06:23:45.631" v="125" actId="207"/>
          <ac:spMkLst>
            <pc:docMk/>
            <pc:sldMk cId="3264858484" sldId="2147469143"/>
            <ac:spMk id="50" creationId="{6694ABFB-55C6-D94F-A39E-1A907DDDBCF2}"/>
          </ac:spMkLst>
        </pc:spChg>
        <pc:spChg chg="mod">
          <ac:chgData name="Ed Moore (edmoor)" userId="907e94cb-8935-47f2-90d7-f3f21096c6be" providerId="ADAL" clId="{47DA5E2C-2862-CE4A-9A0A-48615B9E51F9}" dt="2023-09-19T06:24:00.917" v="127" actId="207"/>
          <ac:spMkLst>
            <pc:docMk/>
            <pc:sldMk cId="3264858484" sldId="2147469143"/>
            <ac:spMk id="53" creationId="{54A2466A-F635-4B68-B5A9-218DC26FCB69}"/>
          </ac:spMkLst>
        </pc:spChg>
        <pc:spChg chg="mod">
          <ac:chgData name="Ed Moore (edmoor)" userId="907e94cb-8935-47f2-90d7-f3f21096c6be" providerId="ADAL" clId="{47DA5E2C-2862-CE4A-9A0A-48615B9E51F9}" dt="2023-09-19T06:23:45.631" v="125" actId="207"/>
          <ac:spMkLst>
            <pc:docMk/>
            <pc:sldMk cId="3264858484" sldId="2147469143"/>
            <ac:spMk id="58" creationId="{78DF642A-904B-6549-89E4-AF7CD3501716}"/>
          </ac:spMkLst>
        </pc:spChg>
        <pc:spChg chg="mod">
          <ac:chgData name="Ed Moore (edmoor)" userId="907e94cb-8935-47f2-90d7-f3f21096c6be" providerId="ADAL" clId="{47DA5E2C-2862-CE4A-9A0A-48615B9E51F9}" dt="2023-09-19T06:23:45.631" v="125" actId="207"/>
          <ac:spMkLst>
            <pc:docMk/>
            <pc:sldMk cId="3264858484" sldId="2147469143"/>
            <ac:spMk id="80" creationId="{49773C43-DD51-4249-8610-66F727EE2700}"/>
          </ac:spMkLst>
        </pc:spChg>
        <pc:spChg chg="mod">
          <ac:chgData name="Ed Moore (edmoor)" userId="907e94cb-8935-47f2-90d7-f3f21096c6be" providerId="ADAL" clId="{47DA5E2C-2862-CE4A-9A0A-48615B9E51F9}" dt="2023-09-19T06:23:45.631" v="125" actId="207"/>
          <ac:spMkLst>
            <pc:docMk/>
            <pc:sldMk cId="3264858484" sldId="2147469143"/>
            <ac:spMk id="86" creationId="{69A40900-AA63-0B44-A36E-E95D8FD8C220}"/>
          </ac:spMkLst>
        </pc:spChg>
        <pc:spChg chg="mod">
          <ac:chgData name="Ed Moore (edmoor)" userId="907e94cb-8935-47f2-90d7-f3f21096c6be" providerId="ADAL" clId="{47DA5E2C-2862-CE4A-9A0A-48615B9E51F9}" dt="2023-09-19T06:23:45.631" v="125" actId="207"/>
          <ac:spMkLst>
            <pc:docMk/>
            <pc:sldMk cId="3264858484" sldId="2147469143"/>
            <ac:spMk id="97" creationId="{E21A4794-7AB3-454A-AB73-80FBA11E8D6B}"/>
          </ac:spMkLst>
        </pc:spChg>
        <pc:spChg chg="mod">
          <ac:chgData name="Ed Moore (edmoor)" userId="907e94cb-8935-47f2-90d7-f3f21096c6be" providerId="ADAL" clId="{47DA5E2C-2862-CE4A-9A0A-48615B9E51F9}" dt="2023-09-19T06:23:45.631" v="125" actId="207"/>
          <ac:spMkLst>
            <pc:docMk/>
            <pc:sldMk cId="3264858484" sldId="2147469143"/>
            <ac:spMk id="103" creationId="{9D889E3F-577E-314B-9CB6-C09E719AD717}"/>
          </ac:spMkLst>
        </pc:spChg>
        <pc:picChg chg="mod">
          <ac:chgData name="Ed Moore (edmoor)" userId="907e94cb-8935-47f2-90d7-f3f21096c6be" providerId="ADAL" clId="{47DA5E2C-2862-CE4A-9A0A-48615B9E51F9}" dt="2023-09-19T06:24:25.757" v="129" actId="14100"/>
          <ac:picMkLst>
            <pc:docMk/>
            <pc:sldMk cId="3264858484" sldId="2147469143"/>
            <ac:picMk id="2" creationId="{3A9AC764-A497-F6AA-2FD5-30431319C6FB}"/>
          </ac:picMkLst>
        </pc:picChg>
        <pc:picChg chg="mod">
          <ac:chgData name="Ed Moore (edmoor)" userId="907e94cb-8935-47f2-90d7-f3f21096c6be" providerId="ADAL" clId="{47DA5E2C-2862-CE4A-9A0A-48615B9E51F9}" dt="2023-09-19T06:23:45.631" v="125" actId="207"/>
          <ac:picMkLst>
            <pc:docMk/>
            <pc:sldMk cId="3264858484" sldId="2147469143"/>
            <ac:picMk id="5" creationId="{A680D298-DFB8-D243-A0C8-5CCB3EF93226}"/>
          </ac:picMkLst>
        </pc:picChg>
        <pc:picChg chg="mod">
          <ac:chgData name="Ed Moore (edmoor)" userId="907e94cb-8935-47f2-90d7-f3f21096c6be" providerId="ADAL" clId="{47DA5E2C-2862-CE4A-9A0A-48615B9E51F9}" dt="2023-09-19T06:23:45.631" v="125" actId="207"/>
          <ac:picMkLst>
            <pc:docMk/>
            <pc:sldMk cId="3264858484" sldId="2147469143"/>
            <ac:picMk id="6" creationId="{8F293363-EBFF-AF7F-9C2D-09A0F4BB0554}"/>
          </ac:picMkLst>
        </pc:picChg>
        <pc:picChg chg="mod">
          <ac:chgData name="Ed Moore (edmoor)" userId="907e94cb-8935-47f2-90d7-f3f21096c6be" providerId="ADAL" clId="{47DA5E2C-2862-CE4A-9A0A-48615B9E51F9}" dt="2023-09-19T06:23:45.631" v="125" actId="207"/>
          <ac:picMkLst>
            <pc:docMk/>
            <pc:sldMk cId="3264858484" sldId="2147469143"/>
            <ac:picMk id="7" creationId="{33247F07-50BA-EA16-3846-33AD6A3B6818}"/>
          </ac:picMkLst>
        </pc:picChg>
        <pc:picChg chg="mod">
          <ac:chgData name="Ed Moore (edmoor)" userId="907e94cb-8935-47f2-90d7-f3f21096c6be" providerId="ADAL" clId="{47DA5E2C-2862-CE4A-9A0A-48615B9E51F9}" dt="2023-09-19T06:23:45.631" v="125" actId="207"/>
          <ac:picMkLst>
            <pc:docMk/>
            <pc:sldMk cId="3264858484" sldId="2147469143"/>
            <ac:picMk id="8" creationId="{C0160D36-1712-B616-E7E3-C45937970626}"/>
          </ac:picMkLst>
        </pc:picChg>
        <pc:picChg chg="mod">
          <ac:chgData name="Ed Moore (edmoor)" userId="907e94cb-8935-47f2-90d7-f3f21096c6be" providerId="ADAL" clId="{47DA5E2C-2862-CE4A-9A0A-48615B9E51F9}" dt="2023-09-19T06:23:45.631" v="125" actId="207"/>
          <ac:picMkLst>
            <pc:docMk/>
            <pc:sldMk cId="3264858484" sldId="2147469143"/>
            <ac:picMk id="9" creationId="{3E4E4596-61F0-74CF-2CA2-376121E5B38B}"/>
          </ac:picMkLst>
        </pc:picChg>
        <pc:picChg chg="mod">
          <ac:chgData name="Ed Moore (edmoor)" userId="907e94cb-8935-47f2-90d7-f3f21096c6be" providerId="ADAL" clId="{47DA5E2C-2862-CE4A-9A0A-48615B9E51F9}" dt="2023-09-19T06:23:45.631" v="125" actId="207"/>
          <ac:picMkLst>
            <pc:docMk/>
            <pc:sldMk cId="3264858484" sldId="2147469143"/>
            <ac:picMk id="13" creationId="{9036B759-67C4-F641-9323-3D61B673DD47}"/>
          </ac:picMkLst>
        </pc:picChg>
        <pc:picChg chg="mod">
          <ac:chgData name="Ed Moore (edmoor)" userId="907e94cb-8935-47f2-90d7-f3f21096c6be" providerId="ADAL" clId="{47DA5E2C-2862-CE4A-9A0A-48615B9E51F9}" dt="2023-09-19T06:23:45.631" v="125" actId="207"/>
          <ac:picMkLst>
            <pc:docMk/>
            <pc:sldMk cId="3264858484" sldId="2147469143"/>
            <ac:picMk id="15" creationId="{D9237056-EB69-344F-BD65-557425037E1F}"/>
          </ac:picMkLst>
        </pc:picChg>
        <pc:picChg chg="mod">
          <ac:chgData name="Ed Moore (edmoor)" userId="907e94cb-8935-47f2-90d7-f3f21096c6be" providerId="ADAL" clId="{47DA5E2C-2862-CE4A-9A0A-48615B9E51F9}" dt="2023-09-19T06:23:45.631" v="125" actId="207"/>
          <ac:picMkLst>
            <pc:docMk/>
            <pc:sldMk cId="3264858484" sldId="2147469143"/>
            <ac:picMk id="19" creationId="{850B217C-39BC-B54F-837A-34BCA1F667B8}"/>
          </ac:picMkLst>
        </pc:picChg>
        <pc:picChg chg="mod">
          <ac:chgData name="Ed Moore (edmoor)" userId="907e94cb-8935-47f2-90d7-f3f21096c6be" providerId="ADAL" clId="{47DA5E2C-2862-CE4A-9A0A-48615B9E51F9}" dt="2023-09-19T06:23:45.631" v="125" actId="207"/>
          <ac:picMkLst>
            <pc:docMk/>
            <pc:sldMk cId="3264858484" sldId="2147469143"/>
            <ac:picMk id="23" creationId="{166FA746-7100-4149-AC87-192D744CFA4C}"/>
          </ac:picMkLst>
        </pc:picChg>
        <pc:picChg chg="mod">
          <ac:chgData name="Ed Moore (edmoor)" userId="907e94cb-8935-47f2-90d7-f3f21096c6be" providerId="ADAL" clId="{47DA5E2C-2862-CE4A-9A0A-48615B9E51F9}" dt="2023-09-19T06:23:45.631" v="125" actId="207"/>
          <ac:picMkLst>
            <pc:docMk/>
            <pc:sldMk cId="3264858484" sldId="2147469143"/>
            <ac:picMk id="27" creationId="{93578236-E24E-1849-BB89-F1D067C4965B}"/>
          </ac:picMkLst>
        </pc:picChg>
        <pc:picChg chg="mod">
          <ac:chgData name="Ed Moore (edmoor)" userId="907e94cb-8935-47f2-90d7-f3f21096c6be" providerId="ADAL" clId="{47DA5E2C-2862-CE4A-9A0A-48615B9E51F9}" dt="2023-09-19T06:23:45.631" v="125" actId="207"/>
          <ac:picMkLst>
            <pc:docMk/>
            <pc:sldMk cId="3264858484" sldId="2147469143"/>
            <ac:picMk id="31" creationId="{2EF3D4AE-9B77-364D-87C8-A8E3870906F6}"/>
          </ac:picMkLst>
        </pc:picChg>
        <pc:picChg chg="mod">
          <ac:chgData name="Ed Moore (edmoor)" userId="907e94cb-8935-47f2-90d7-f3f21096c6be" providerId="ADAL" clId="{47DA5E2C-2862-CE4A-9A0A-48615B9E51F9}" dt="2023-09-19T06:23:45.631" v="125" actId="207"/>
          <ac:picMkLst>
            <pc:docMk/>
            <pc:sldMk cId="3264858484" sldId="2147469143"/>
            <ac:picMk id="35" creationId="{68DCA7D5-420C-5F41-9D4A-F717AE21E1F0}"/>
          </ac:picMkLst>
        </pc:picChg>
        <pc:picChg chg="mod">
          <ac:chgData name="Ed Moore (edmoor)" userId="907e94cb-8935-47f2-90d7-f3f21096c6be" providerId="ADAL" clId="{47DA5E2C-2862-CE4A-9A0A-48615B9E51F9}" dt="2023-09-19T06:23:45.631" v="125" actId="207"/>
          <ac:picMkLst>
            <pc:docMk/>
            <pc:sldMk cId="3264858484" sldId="2147469143"/>
            <ac:picMk id="41" creationId="{5BC440A2-FBB1-424D-B838-A5F4E34C7E33}"/>
          </ac:picMkLst>
        </pc:picChg>
        <pc:picChg chg="mod">
          <ac:chgData name="Ed Moore (edmoor)" userId="907e94cb-8935-47f2-90d7-f3f21096c6be" providerId="ADAL" clId="{47DA5E2C-2862-CE4A-9A0A-48615B9E51F9}" dt="2023-09-19T06:23:45.631" v="125" actId="207"/>
          <ac:picMkLst>
            <pc:docMk/>
            <pc:sldMk cId="3264858484" sldId="2147469143"/>
            <ac:picMk id="49" creationId="{D7346949-8097-614B-8C1C-69E3B137650D}"/>
          </ac:picMkLst>
        </pc:picChg>
        <pc:picChg chg="mod">
          <ac:chgData name="Ed Moore (edmoor)" userId="907e94cb-8935-47f2-90d7-f3f21096c6be" providerId="ADAL" clId="{47DA5E2C-2862-CE4A-9A0A-48615B9E51F9}" dt="2023-09-19T06:23:45.631" v="125" actId="207"/>
          <ac:picMkLst>
            <pc:docMk/>
            <pc:sldMk cId="3264858484" sldId="2147469143"/>
            <ac:picMk id="104" creationId="{01D5BA8E-B2A4-8549-B571-84119FC95FC9}"/>
          </ac:picMkLst>
        </pc:picChg>
        <pc:picChg chg="mod">
          <ac:chgData name="Ed Moore (edmoor)" userId="907e94cb-8935-47f2-90d7-f3f21096c6be" providerId="ADAL" clId="{47DA5E2C-2862-CE4A-9A0A-48615B9E51F9}" dt="2023-09-19T06:23:45.631" v="125" actId="207"/>
          <ac:picMkLst>
            <pc:docMk/>
            <pc:sldMk cId="3264858484" sldId="2147469143"/>
            <ac:picMk id="107" creationId="{38894EDC-8DFB-254F-B480-19A95F7759CF}"/>
          </ac:picMkLst>
        </pc:picChg>
        <pc:cxnChg chg="mod">
          <ac:chgData name="Ed Moore (edmoor)" userId="907e94cb-8935-47f2-90d7-f3f21096c6be" providerId="ADAL" clId="{47DA5E2C-2862-CE4A-9A0A-48615B9E51F9}" dt="2023-09-19T06:23:45.631" v="125" actId="207"/>
          <ac:cxnSpMkLst>
            <pc:docMk/>
            <pc:sldMk cId="3264858484" sldId="2147469143"/>
            <ac:cxnSpMk id="52" creationId="{19828F60-05CB-CF47-8158-82C350371B64}"/>
          </ac:cxnSpMkLst>
        </pc:cxnChg>
        <pc:cxnChg chg="mod">
          <ac:chgData name="Ed Moore (edmoor)" userId="907e94cb-8935-47f2-90d7-f3f21096c6be" providerId="ADAL" clId="{47DA5E2C-2862-CE4A-9A0A-48615B9E51F9}" dt="2023-09-19T06:23:45.631" v="125" actId="207"/>
          <ac:cxnSpMkLst>
            <pc:docMk/>
            <pc:sldMk cId="3264858484" sldId="2147469143"/>
            <ac:cxnSpMk id="59" creationId="{0CD28F09-E8BF-8942-AF5B-16672BF508B6}"/>
          </ac:cxnSpMkLst>
        </pc:cxnChg>
        <pc:cxnChg chg="mod">
          <ac:chgData name="Ed Moore (edmoor)" userId="907e94cb-8935-47f2-90d7-f3f21096c6be" providerId="ADAL" clId="{47DA5E2C-2862-CE4A-9A0A-48615B9E51F9}" dt="2023-09-19T06:23:45.631" v="125" actId="207"/>
          <ac:cxnSpMkLst>
            <pc:docMk/>
            <pc:sldMk cId="3264858484" sldId="2147469143"/>
            <ac:cxnSpMk id="62" creationId="{DC161FAC-21DF-7343-BF5B-6B63E4897E1B}"/>
          </ac:cxnSpMkLst>
        </pc:cxnChg>
        <pc:cxnChg chg="mod">
          <ac:chgData name="Ed Moore (edmoor)" userId="907e94cb-8935-47f2-90d7-f3f21096c6be" providerId="ADAL" clId="{47DA5E2C-2862-CE4A-9A0A-48615B9E51F9}" dt="2023-09-19T06:23:45.631" v="125" actId="207"/>
          <ac:cxnSpMkLst>
            <pc:docMk/>
            <pc:sldMk cId="3264858484" sldId="2147469143"/>
            <ac:cxnSpMk id="67" creationId="{29045F40-C789-2A41-8E49-3BDF4D3C2CE4}"/>
          </ac:cxnSpMkLst>
        </pc:cxnChg>
        <pc:cxnChg chg="mod">
          <ac:chgData name="Ed Moore (edmoor)" userId="907e94cb-8935-47f2-90d7-f3f21096c6be" providerId="ADAL" clId="{47DA5E2C-2862-CE4A-9A0A-48615B9E51F9}" dt="2023-09-19T06:23:45.631" v="125" actId="207"/>
          <ac:cxnSpMkLst>
            <pc:docMk/>
            <pc:sldMk cId="3264858484" sldId="2147469143"/>
            <ac:cxnSpMk id="68" creationId="{0C294105-18A2-6A49-B66D-2B409DBFC5B4}"/>
          </ac:cxnSpMkLst>
        </pc:cxnChg>
        <pc:cxnChg chg="mod">
          <ac:chgData name="Ed Moore (edmoor)" userId="907e94cb-8935-47f2-90d7-f3f21096c6be" providerId="ADAL" clId="{47DA5E2C-2862-CE4A-9A0A-48615B9E51F9}" dt="2023-09-19T06:23:45.631" v="125" actId="207"/>
          <ac:cxnSpMkLst>
            <pc:docMk/>
            <pc:sldMk cId="3264858484" sldId="2147469143"/>
            <ac:cxnSpMk id="69" creationId="{E425F0B5-7D6F-BE41-96C5-67E848C69DC1}"/>
          </ac:cxnSpMkLst>
        </pc:cxnChg>
        <pc:cxnChg chg="mod">
          <ac:chgData name="Ed Moore (edmoor)" userId="907e94cb-8935-47f2-90d7-f3f21096c6be" providerId="ADAL" clId="{47DA5E2C-2862-CE4A-9A0A-48615B9E51F9}" dt="2023-09-19T06:23:45.631" v="125" actId="207"/>
          <ac:cxnSpMkLst>
            <pc:docMk/>
            <pc:sldMk cId="3264858484" sldId="2147469143"/>
            <ac:cxnSpMk id="70" creationId="{0EE61565-1FB3-E546-AC3B-AAE1FE5C1236}"/>
          </ac:cxnSpMkLst>
        </pc:cxnChg>
        <pc:cxnChg chg="mod">
          <ac:chgData name="Ed Moore (edmoor)" userId="907e94cb-8935-47f2-90d7-f3f21096c6be" providerId="ADAL" clId="{47DA5E2C-2862-CE4A-9A0A-48615B9E51F9}" dt="2023-09-19T06:23:45.631" v="125" actId="207"/>
          <ac:cxnSpMkLst>
            <pc:docMk/>
            <pc:sldMk cId="3264858484" sldId="2147469143"/>
            <ac:cxnSpMk id="81" creationId="{45C3C834-6E39-6347-87A2-B580E80F8103}"/>
          </ac:cxnSpMkLst>
        </pc:cxnChg>
        <pc:cxnChg chg="mod">
          <ac:chgData name="Ed Moore (edmoor)" userId="907e94cb-8935-47f2-90d7-f3f21096c6be" providerId="ADAL" clId="{47DA5E2C-2862-CE4A-9A0A-48615B9E51F9}" dt="2023-09-19T06:23:45.631" v="125" actId="207"/>
          <ac:cxnSpMkLst>
            <pc:docMk/>
            <pc:sldMk cId="3264858484" sldId="2147469143"/>
            <ac:cxnSpMk id="83" creationId="{63DED62E-75EB-4740-9969-AAF16F5E828D}"/>
          </ac:cxnSpMkLst>
        </pc:cxnChg>
        <pc:cxnChg chg="mod">
          <ac:chgData name="Ed Moore (edmoor)" userId="907e94cb-8935-47f2-90d7-f3f21096c6be" providerId="ADAL" clId="{47DA5E2C-2862-CE4A-9A0A-48615B9E51F9}" dt="2023-09-19T06:23:45.631" v="125" actId="207"/>
          <ac:cxnSpMkLst>
            <pc:docMk/>
            <pc:sldMk cId="3264858484" sldId="2147469143"/>
            <ac:cxnSpMk id="87" creationId="{D0072965-6041-5341-BD15-CE6C07F66E84}"/>
          </ac:cxnSpMkLst>
        </pc:cxnChg>
        <pc:cxnChg chg="mod">
          <ac:chgData name="Ed Moore (edmoor)" userId="907e94cb-8935-47f2-90d7-f3f21096c6be" providerId="ADAL" clId="{47DA5E2C-2862-CE4A-9A0A-48615B9E51F9}" dt="2023-09-19T06:23:45.631" v="125" actId="207"/>
          <ac:cxnSpMkLst>
            <pc:docMk/>
            <pc:sldMk cId="3264858484" sldId="2147469143"/>
            <ac:cxnSpMk id="92" creationId="{5ED8E0FA-3972-DB44-A2C6-A0B1116966DA}"/>
          </ac:cxnSpMkLst>
        </pc:cxnChg>
        <pc:cxnChg chg="mod">
          <ac:chgData name="Ed Moore (edmoor)" userId="907e94cb-8935-47f2-90d7-f3f21096c6be" providerId="ADAL" clId="{47DA5E2C-2862-CE4A-9A0A-48615B9E51F9}" dt="2023-09-19T06:23:45.631" v="125" actId="207"/>
          <ac:cxnSpMkLst>
            <pc:docMk/>
            <pc:sldMk cId="3264858484" sldId="2147469143"/>
            <ac:cxnSpMk id="93" creationId="{885F22FB-F4D0-664F-B551-B383CA3D7A84}"/>
          </ac:cxnSpMkLst>
        </pc:cxnChg>
        <pc:cxnChg chg="mod">
          <ac:chgData name="Ed Moore (edmoor)" userId="907e94cb-8935-47f2-90d7-f3f21096c6be" providerId="ADAL" clId="{47DA5E2C-2862-CE4A-9A0A-48615B9E51F9}" dt="2023-09-19T06:23:45.631" v="125" actId="207"/>
          <ac:cxnSpMkLst>
            <pc:docMk/>
            <pc:sldMk cId="3264858484" sldId="2147469143"/>
            <ac:cxnSpMk id="94" creationId="{882653A2-EEE3-4042-AF10-C4049B0572E3}"/>
          </ac:cxnSpMkLst>
        </pc:cxnChg>
        <pc:cxnChg chg="mod">
          <ac:chgData name="Ed Moore (edmoor)" userId="907e94cb-8935-47f2-90d7-f3f21096c6be" providerId="ADAL" clId="{47DA5E2C-2862-CE4A-9A0A-48615B9E51F9}" dt="2023-09-19T06:23:45.631" v="125" actId="207"/>
          <ac:cxnSpMkLst>
            <pc:docMk/>
            <pc:sldMk cId="3264858484" sldId="2147469143"/>
            <ac:cxnSpMk id="98" creationId="{6BFB0865-040E-164E-8A5C-B8E631863205}"/>
          </ac:cxnSpMkLst>
        </pc:cxnChg>
        <pc:cxnChg chg="mod">
          <ac:chgData name="Ed Moore (edmoor)" userId="907e94cb-8935-47f2-90d7-f3f21096c6be" providerId="ADAL" clId="{47DA5E2C-2862-CE4A-9A0A-48615B9E51F9}" dt="2023-09-19T06:23:45.631" v="125" actId="207"/>
          <ac:cxnSpMkLst>
            <pc:docMk/>
            <pc:sldMk cId="3264858484" sldId="2147469143"/>
            <ac:cxnSpMk id="102" creationId="{B525740E-D87C-744D-9762-3961F7FB3FE0}"/>
          </ac:cxnSpMkLst>
        </pc:cxnChg>
      </pc:sldChg>
      <pc:sldChg chg="modSp add mod ord">
        <pc:chgData name="Ed Moore (edmoor)" userId="907e94cb-8935-47f2-90d7-f3f21096c6be" providerId="ADAL" clId="{47DA5E2C-2862-CE4A-9A0A-48615B9E51F9}" dt="2023-09-19T09:19:36.124" v="835" actId="20578"/>
        <pc:sldMkLst>
          <pc:docMk/>
          <pc:sldMk cId="2606483845" sldId="2147469269"/>
        </pc:sldMkLst>
        <pc:spChg chg="mod">
          <ac:chgData name="Ed Moore (edmoor)" userId="907e94cb-8935-47f2-90d7-f3f21096c6be" providerId="ADAL" clId="{47DA5E2C-2862-CE4A-9A0A-48615B9E51F9}" dt="2023-09-19T06:26:08.262" v="145" actId="207"/>
          <ac:spMkLst>
            <pc:docMk/>
            <pc:sldMk cId="2606483845" sldId="2147469269"/>
            <ac:spMk id="3" creationId="{FA9BCAC7-594B-4027-A932-F83512B4656B}"/>
          </ac:spMkLst>
        </pc:spChg>
        <pc:spChg chg="mod">
          <ac:chgData name="Ed Moore (edmoor)" userId="907e94cb-8935-47f2-90d7-f3f21096c6be" providerId="ADAL" clId="{47DA5E2C-2862-CE4A-9A0A-48615B9E51F9}" dt="2023-09-19T06:26:08.262" v="145" actId="207"/>
          <ac:spMkLst>
            <pc:docMk/>
            <pc:sldMk cId="2606483845" sldId="2147469269"/>
            <ac:spMk id="17" creationId="{CDF8C381-8488-425B-8A81-6E05E28246FD}"/>
          </ac:spMkLst>
        </pc:spChg>
        <pc:picChg chg="mod">
          <ac:chgData name="Ed Moore (edmoor)" userId="907e94cb-8935-47f2-90d7-f3f21096c6be" providerId="ADAL" clId="{47DA5E2C-2862-CE4A-9A0A-48615B9E51F9}" dt="2023-09-19T06:26:30.034" v="150" actId="1076"/>
          <ac:picMkLst>
            <pc:docMk/>
            <pc:sldMk cId="2606483845" sldId="2147469269"/>
            <ac:picMk id="4" creationId="{BD56C389-C1CA-4757-A736-2FBBF24F029F}"/>
          </ac:picMkLst>
        </pc:picChg>
        <pc:picChg chg="mod">
          <ac:chgData name="Ed Moore (edmoor)" userId="907e94cb-8935-47f2-90d7-f3f21096c6be" providerId="ADAL" clId="{47DA5E2C-2862-CE4A-9A0A-48615B9E51F9}" dt="2023-09-19T06:26:36.818" v="154" actId="1076"/>
          <ac:picMkLst>
            <pc:docMk/>
            <pc:sldMk cId="2606483845" sldId="2147469269"/>
            <ac:picMk id="5" creationId="{E44E0555-6942-48D5-9D03-6B25184D4140}"/>
          </ac:picMkLst>
        </pc:picChg>
        <pc:picChg chg="mod">
          <ac:chgData name="Ed Moore (edmoor)" userId="907e94cb-8935-47f2-90d7-f3f21096c6be" providerId="ADAL" clId="{47DA5E2C-2862-CE4A-9A0A-48615B9E51F9}" dt="2023-09-19T06:26:34.624" v="153" actId="1076"/>
          <ac:picMkLst>
            <pc:docMk/>
            <pc:sldMk cId="2606483845" sldId="2147469269"/>
            <ac:picMk id="8" creationId="{109C9ADE-6021-4AC6-BE95-5184152D9743}"/>
          </ac:picMkLst>
        </pc:picChg>
        <pc:picChg chg="mod">
          <ac:chgData name="Ed Moore (edmoor)" userId="907e94cb-8935-47f2-90d7-f3f21096c6be" providerId="ADAL" clId="{47DA5E2C-2862-CE4A-9A0A-48615B9E51F9}" dt="2023-09-19T06:26:33.083" v="152" actId="1076"/>
          <ac:picMkLst>
            <pc:docMk/>
            <pc:sldMk cId="2606483845" sldId="2147469269"/>
            <ac:picMk id="12" creationId="{3BA1D04A-2F80-41D7-A8D9-2B34C6E02C61}"/>
          </ac:picMkLst>
        </pc:picChg>
        <pc:picChg chg="mod">
          <ac:chgData name="Ed Moore (edmoor)" userId="907e94cb-8935-47f2-90d7-f3f21096c6be" providerId="ADAL" clId="{47DA5E2C-2862-CE4A-9A0A-48615B9E51F9}" dt="2023-09-19T06:26:23.959" v="149" actId="1076"/>
          <ac:picMkLst>
            <pc:docMk/>
            <pc:sldMk cId="2606483845" sldId="2147469269"/>
            <ac:picMk id="14" creationId="{548E8DA4-60C9-4169-BABC-1BD069D76E27}"/>
          </ac:picMkLst>
        </pc:picChg>
        <pc:picChg chg="mod">
          <ac:chgData name="Ed Moore (edmoor)" userId="907e94cb-8935-47f2-90d7-f3f21096c6be" providerId="ADAL" clId="{47DA5E2C-2862-CE4A-9A0A-48615B9E51F9}" dt="2023-09-19T06:26:37.909" v="155" actId="1076"/>
          <ac:picMkLst>
            <pc:docMk/>
            <pc:sldMk cId="2606483845" sldId="2147469269"/>
            <ac:picMk id="26" creationId="{D263E0E0-1D6B-45C3-A7C0-3F1F5220F01F}"/>
          </ac:picMkLst>
        </pc:picChg>
      </pc:sldChg>
      <pc:sldChg chg="modSp add ord">
        <pc:chgData name="Ed Moore (edmoor)" userId="907e94cb-8935-47f2-90d7-f3f21096c6be" providerId="ADAL" clId="{47DA5E2C-2862-CE4A-9A0A-48615B9E51F9}" dt="2023-09-19T09:31:35.368" v="1172" actId="20578"/>
        <pc:sldMkLst>
          <pc:docMk/>
          <pc:sldMk cId="188109734" sldId="2147469283"/>
        </pc:sldMkLst>
        <pc:spChg chg="mod">
          <ac:chgData name="Ed Moore (edmoor)" userId="907e94cb-8935-47f2-90d7-f3f21096c6be" providerId="ADAL" clId="{47DA5E2C-2862-CE4A-9A0A-48615B9E51F9}" dt="2023-09-19T06:24:39.417" v="130" actId="207"/>
          <ac:spMkLst>
            <pc:docMk/>
            <pc:sldMk cId="188109734" sldId="2147469283"/>
            <ac:spMk id="3" creationId="{2D897970-AB3F-574B-9F92-BAC863B570AC}"/>
          </ac:spMkLst>
        </pc:spChg>
        <pc:spChg chg="mod">
          <ac:chgData name="Ed Moore (edmoor)" userId="907e94cb-8935-47f2-90d7-f3f21096c6be" providerId="ADAL" clId="{47DA5E2C-2862-CE4A-9A0A-48615B9E51F9}" dt="2023-09-19T06:24:39.417" v="130" actId="207"/>
          <ac:spMkLst>
            <pc:docMk/>
            <pc:sldMk cId="188109734" sldId="2147469283"/>
            <ac:spMk id="4" creationId="{4A939D33-B8E5-42FC-81C9-4AB8D3A610E8}"/>
          </ac:spMkLst>
        </pc:spChg>
        <pc:spChg chg="mod">
          <ac:chgData name="Ed Moore (edmoor)" userId="907e94cb-8935-47f2-90d7-f3f21096c6be" providerId="ADAL" clId="{47DA5E2C-2862-CE4A-9A0A-48615B9E51F9}" dt="2023-09-19T06:24:39.417" v="130" actId="207"/>
          <ac:spMkLst>
            <pc:docMk/>
            <pc:sldMk cId="188109734" sldId="2147469283"/>
            <ac:spMk id="11" creationId="{C9065C48-2516-EB5F-2CFD-0E0755E5DD01}"/>
          </ac:spMkLst>
        </pc:spChg>
        <pc:spChg chg="mod">
          <ac:chgData name="Ed Moore (edmoor)" userId="907e94cb-8935-47f2-90d7-f3f21096c6be" providerId="ADAL" clId="{47DA5E2C-2862-CE4A-9A0A-48615B9E51F9}" dt="2023-09-19T06:24:39.417" v="130" actId="207"/>
          <ac:spMkLst>
            <pc:docMk/>
            <pc:sldMk cId="188109734" sldId="2147469283"/>
            <ac:spMk id="16" creationId="{B08106FE-78CB-1CD7-B876-B1FA6856FC52}"/>
          </ac:spMkLst>
        </pc:spChg>
        <pc:spChg chg="mod">
          <ac:chgData name="Ed Moore (edmoor)" userId="907e94cb-8935-47f2-90d7-f3f21096c6be" providerId="ADAL" clId="{47DA5E2C-2862-CE4A-9A0A-48615B9E51F9}" dt="2023-09-19T06:24:39.417" v="130" actId="207"/>
          <ac:spMkLst>
            <pc:docMk/>
            <pc:sldMk cId="188109734" sldId="2147469283"/>
            <ac:spMk id="36" creationId="{3B94531F-BB9A-ED4C-B23E-964A0B935035}"/>
          </ac:spMkLst>
        </pc:spChg>
        <pc:spChg chg="mod">
          <ac:chgData name="Ed Moore (edmoor)" userId="907e94cb-8935-47f2-90d7-f3f21096c6be" providerId="ADAL" clId="{47DA5E2C-2862-CE4A-9A0A-48615B9E51F9}" dt="2023-09-19T06:24:39.417" v="130" actId="207"/>
          <ac:spMkLst>
            <pc:docMk/>
            <pc:sldMk cId="188109734" sldId="2147469283"/>
            <ac:spMk id="37" creationId="{2A44B917-876E-7E4B-8C2F-DC3A000CBD9B}"/>
          </ac:spMkLst>
        </pc:spChg>
        <pc:spChg chg="mod">
          <ac:chgData name="Ed Moore (edmoor)" userId="907e94cb-8935-47f2-90d7-f3f21096c6be" providerId="ADAL" clId="{47DA5E2C-2862-CE4A-9A0A-48615B9E51F9}" dt="2023-09-19T06:24:39.417" v="130" actId="207"/>
          <ac:spMkLst>
            <pc:docMk/>
            <pc:sldMk cId="188109734" sldId="2147469283"/>
            <ac:spMk id="38" creationId="{BF2394C4-4602-974F-A31C-BADD9F0EACD6}"/>
          </ac:spMkLst>
        </pc:spChg>
        <pc:spChg chg="mod">
          <ac:chgData name="Ed Moore (edmoor)" userId="907e94cb-8935-47f2-90d7-f3f21096c6be" providerId="ADAL" clId="{47DA5E2C-2862-CE4A-9A0A-48615B9E51F9}" dt="2023-09-19T06:24:39.417" v="130" actId="207"/>
          <ac:spMkLst>
            <pc:docMk/>
            <pc:sldMk cId="188109734" sldId="2147469283"/>
            <ac:spMk id="39" creationId="{25C2EE12-28F9-6942-8483-80B52EC58139}"/>
          </ac:spMkLst>
        </pc:spChg>
        <pc:spChg chg="mod">
          <ac:chgData name="Ed Moore (edmoor)" userId="907e94cb-8935-47f2-90d7-f3f21096c6be" providerId="ADAL" clId="{47DA5E2C-2862-CE4A-9A0A-48615B9E51F9}" dt="2023-09-19T06:24:39.417" v="130" actId="207"/>
          <ac:spMkLst>
            <pc:docMk/>
            <pc:sldMk cId="188109734" sldId="2147469283"/>
            <ac:spMk id="40" creationId="{CC5FF3B1-5019-D841-AF2E-879048002641}"/>
          </ac:spMkLst>
        </pc:spChg>
        <pc:spChg chg="mod">
          <ac:chgData name="Ed Moore (edmoor)" userId="907e94cb-8935-47f2-90d7-f3f21096c6be" providerId="ADAL" clId="{47DA5E2C-2862-CE4A-9A0A-48615B9E51F9}" dt="2023-09-19T06:24:39.417" v="130" actId="207"/>
          <ac:spMkLst>
            <pc:docMk/>
            <pc:sldMk cId="188109734" sldId="2147469283"/>
            <ac:spMk id="42" creationId="{1B995D94-275C-AB48-B55A-B691B849FAFF}"/>
          </ac:spMkLst>
        </pc:spChg>
        <pc:spChg chg="mod">
          <ac:chgData name="Ed Moore (edmoor)" userId="907e94cb-8935-47f2-90d7-f3f21096c6be" providerId="ADAL" clId="{47DA5E2C-2862-CE4A-9A0A-48615B9E51F9}" dt="2023-09-19T06:24:39.417" v="130" actId="207"/>
          <ac:spMkLst>
            <pc:docMk/>
            <pc:sldMk cId="188109734" sldId="2147469283"/>
            <ac:spMk id="44" creationId="{C4305C24-FA85-9243-9590-ABD56D1A0930}"/>
          </ac:spMkLst>
        </pc:spChg>
        <pc:spChg chg="mod">
          <ac:chgData name="Ed Moore (edmoor)" userId="907e94cb-8935-47f2-90d7-f3f21096c6be" providerId="ADAL" clId="{47DA5E2C-2862-CE4A-9A0A-48615B9E51F9}" dt="2023-09-19T06:24:39.417" v="130" actId="207"/>
          <ac:spMkLst>
            <pc:docMk/>
            <pc:sldMk cId="188109734" sldId="2147469283"/>
            <ac:spMk id="45" creationId="{6EF0F27C-5070-864B-BB53-8E08BD5CCAB7}"/>
          </ac:spMkLst>
        </pc:spChg>
        <pc:spChg chg="mod">
          <ac:chgData name="Ed Moore (edmoor)" userId="907e94cb-8935-47f2-90d7-f3f21096c6be" providerId="ADAL" clId="{47DA5E2C-2862-CE4A-9A0A-48615B9E51F9}" dt="2023-09-19T06:24:39.417" v="130" actId="207"/>
          <ac:spMkLst>
            <pc:docMk/>
            <pc:sldMk cId="188109734" sldId="2147469283"/>
            <ac:spMk id="46" creationId="{2DAF4F04-8171-6848-A205-A205AFF04E7C}"/>
          </ac:spMkLst>
        </pc:spChg>
        <pc:spChg chg="mod">
          <ac:chgData name="Ed Moore (edmoor)" userId="907e94cb-8935-47f2-90d7-f3f21096c6be" providerId="ADAL" clId="{47DA5E2C-2862-CE4A-9A0A-48615B9E51F9}" dt="2023-09-19T06:24:39.417" v="130" actId="207"/>
          <ac:spMkLst>
            <pc:docMk/>
            <pc:sldMk cId="188109734" sldId="2147469283"/>
            <ac:spMk id="48" creationId="{0AFBCEE0-449F-8E4A-BD46-52F87741266E}"/>
          </ac:spMkLst>
        </pc:spChg>
        <pc:spChg chg="mod">
          <ac:chgData name="Ed Moore (edmoor)" userId="907e94cb-8935-47f2-90d7-f3f21096c6be" providerId="ADAL" clId="{47DA5E2C-2862-CE4A-9A0A-48615B9E51F9}" dt="2023-09-19T06:24:39.417" v="130" actId="207"/>
          <ac:spMkLst>
            <pc:docMk/>
            <pc:sldMk cId="188109734" sldId="2147469283"/>
            <ac:spMk id="50" creationId="{6694ABFB-55C6-D94F-A39E-1A907DDDBCF2}"/>
          </ac:spMkLst>
        </pc:spChg>
        <pc:spChg chg="mod">
          <ac:chgData name="Ed Moore (edmoor)" userId="907e94cb-8935-47f2-90d7-f3f21096c6be" providerId="ADAL" clId="{47DA5E2C-2862-CE4A-9A0A-48615B9E51F9}" dt="2023-09-19T06:24:39.417" v="130" actId="207"/>
          <ac:spMkLst>
            <pc:docMk/>
            <pc:sldMk cId="188109734" sldId="2147469283"/>
            <ac:spMk id="53" creationId="{54A2466A-F635-4B68-B5A9-218DC26FCB69}"/>
          </ac:spMkLst>
        </pc:spChg>
        <pc:spChg chg="mod">
          <ac:chgData name="Ed Moore (edmoor)" userId="907e94cb-8935-47f2-90d7-f3f21096c6be" providerId="ADAL" clId="{47DA5E2C-2862-CE4A-9A0A-48615B9E51F9}" dt="2023-09-19T06:24:39.417" v="130" actId="207"/>
          <ac:spMkLst>
            <pc:docMk/>
            <pc:sldMk cId="188109734" sldId="2147469283"/>
            <ac:spMk id="58" creationId="{78DF642A-904B-6549-89E4-AF7CD3501716}"/>
          </ac:spMkLst>
        </pc:spChg>
        <pc:spChg chg="mod">
          <ac:chgData name="Ed Moore (edmoor)" userId="907e94cb-8935-47f2-90d7-f3f21096c6be" providerId="ADAL" clId="{47DA5E2C-2862-CE4A-9A0A-48615B9E51F9}" dt="2023-09-19T06:24:39.417" v="130" actId="207"/>
          <ac:spMkLst>
            <pc:docMk/>
            <pc:sldMk cId="188109734" sldId="2147469283"/>
            <ac:spMk id="80" creationId="{49773C43-DD51-4249-8610-66F727EE2700}"/>
          </ac:spMkLst>
        </pc:spChg>
        <pc:spChg chg="mod">
          <ac:chgData name="Ed Moore (edmoor)" userId="907e94cb-8935-47f2-90d7-f3f21096c6be" providerId="ADAL" clId="{47DA5E2C-2862-CE4A-9A0A-48615B9E51F9}" dt="2023-09-19T06:24:39.417" v="130" actId="207"/>
          <ac:spMkLst>
            <pc:docMk/>
            <pc:sldMk cId="188109734" sldId="2147469283"/>
            <ac:spMk id="86" creationId="{69A40900-AA63-0B44-A36E-E95D8FD8C220}"/>
          </ac:spMkLst>
        </pc:spChg>
        <pc:spChg chg="mod">
          <ac:chgData name="Ed Moore (edmoor)" userId="907e94cb-8935-47f2-90d7-f3f21096c6be" providerId="ADAL" clId="{47DA5E2C-2862-CE4A-9A0A-48615B9E51F9}" dt="2023-09-19T06:24:39.417" v="130" actId="207"/>
          <ac:spMkLst>
            <pc:docMk/>
            <pc:sldMk cId="188109734" sldId="2147469283"/>
            <ac:spMk id="97" creationId="{E21A4794-7AB3-454A-AB73-80FBA11E8D6B}"/>
          </ac:spMkLst>
        </pc:spChg>
        <pc:spChg chg="mod">
          <ac:chgData name="Ed Moore (edmoor)" userId="907e94cb-8935-47f2-90d7-f3f21096c6be" providerId="ADAL" clId="{47DA5E2C-2862-CE4A-9A0A-48615B9E51F9}" dt="2023-09-19T06:24:39.417" v="130" actId="207"/>
          <ac:spMkLst>
            <pc:docMk/>
            <pc:sldMk cId="188109734" sldId="2147469283"/>
            <ac:spMk id="103" creationId="{9D889E3F-577E-314B-9CB6-C09E719AD717}"/>
          </ac:spMkLst>
        </pc:spChg>
        <pc:picChg chg="mod">
          <ac:chgData name="Ed Moore (edmoor)" userId="907e94cb-8935-47f2-90d7-f3f21096c6be" providerId="ADAL" clId="{47DA5E2C-2862-CE4A-9A0A-48615B9E51F9}" dt="2023-09-19T06:24:39.417" v="130" actId="207"/>
          <ac:picMkLst>
            <pc:docMk/>
            <pc:sldMk cId="188109734" sldId="2147469283"/>
            <ac:picMk id="2" creationId="{5D81FD93-4AC0-CED5-B380-FBDA2119A317}"/>
          </ac:picMkLst>
        </pc:picChg>
        <pc:picChg chg="mod">
          <ac:chgData name="Ed Moore (edmoor)" userId="907e94cb-8935-47f2-90d7-f3f21096c6be" providerId="ADAL" clId="{47DA5E2C-2862-CE4A-9A0A-48615B9E51F9}" dt="2023-09-19T06:24:39.417" v="130" actId="207"/>
          <ac:picMkLst>
            <pc:docMk/>
            <pc:sldMk cId="188109734" sldId="2147469283"/>
            <ac:picMk id="5" creationId="{A680D298-DFB8-D243-A0C8-5CCB3EF93226}"/>
          </ac:picMkLst>
        </pc:picChg>
        <pc:picChg chg="mod">
          <ac:chgData name="Ed Moore (edmoor)" userId="907e94cb-8935-47f2-90d7-f3f21096c6be" providerId="ADAL" clId="{47DA5E2C-2862-CE4A-9A0A-48615B9E51F9}" dt="2023-09-19T06:24:39.417" v="130" actId="207"/>
          <ac:picMkLst>
            <pc:docMk/>
            <pc:sldMk cId="188109734" sldId="2147469283"/>
            <ac:picMk id="6" creationId="{0984E66A-D2FF-4BBE-9764-2C3B51475522}"/>
          </ac:picMkLst>
        </pc:picChg>
        <pc:picChg chg="mod">
          <ac:chgData name="Ed Moore (edmoor)" userId="907e94cb-8935-47f2-90d7-f3f21096c6be" providerId="ADAL" clId="{47DA5E2C-2862-CE4A-9A0A-48615B9E51F9}" dt="2023-09-19T06:24:39.417" v="130" actId="207"/>
          <ac:picMkLst>
            <pc:docMk/>
            <pc:sldMk cId="188109734" sldId="2147469283"/>
            <ac:picMk id="7" creationId="{88740BEC-1F02-019F-DC5E-8583A14A4456}"/>
          </ac:picMkLst>
        </pc:picChg>
        <pc:picChg chg="mod">
          <ac:chgData name="Ed Moore (edmoor)" userId="907e94cb-8935-47f2-90d7-f3f21096c6be" providerId="ADAL" clId="{47DA5E2C-2862-CE4A-9A0A-48615B9E51F9}" dt="2023-09-19T06:24:39.417" v="130" actId="207"/>
          <ac:picMkLst>
            <pc:docMk/>
            <pc:sldMk cId="188109734" sldId="2147469283"/>
            <ac:picMk id="8" creationId="{9C87B832-8308-7368-20FD-B920619AEDF6}"/>
          </ac:picMkLst>
        </pc:picChg>
        <pc:picChg chg="mod">
          <ac:chgData name="Ed Moore (edmoor)" userId="907e94cb-8935-47f2-90d7-f3f21096c6be" providerId="ADAL" clId="{47DA5E2C-2862-CE4A-9A0A-48615B9E51F9}" dt="2023-09-19T06:24:39.417" v="130" actId="207"/>
          <ac:picMkLst>
            <pc:docMk/>
            <pc:sldMk cId="188109734" sldId="2147469283"/>
            <ac:picMk id="10" creationId="{A8110250-9D02-7F0D-825C-600C80EF06A6}"/>
          </ac:picMkLst>
        </pc:picChg>
        <pc:picChg chg="mod">
          <ac:chgData name="Ed Moore (edmoor)" userId="907e94cb-8935-47f2-90d7-f3f21096c6be" providerId="ADAL" clId="{47DA5E2C-2862-CE4A-9A0A-48615B9E51F9}" dt="2023-09-19T06:24:39.417" v="130" actId="207"/>
          <ac:picMkLst>
            <pc:docMk/>
            <pc:sldMk cId="188109734" sldId="2147469283"/>
            <ac:picMk id="12" creationId="{9C7C8614-EFE6-8991-34FE-88E718682A9C}"/>
          </ac:picMkLst>
        </pc:picChg>
        <pc:picChg chg="mod">
          <ac:chgData name="Ed Moore (edmoor)" userId="907e94cb-8935-47f2-90d7-f3f21096c6be" providerId="ADAL" clId="{47DA5E2C-2862-CE4A-9A0A-48615B9E51F9}" dt="2023-09-19T06:24:39.417" v="130" actId="207"/>
          <ac:picMkLst>
            <pc:docMk/>
            <pc:sldMk cId="188109734" sldId="2147469283"/>
            <ac:picMk id="14" creationId="{AFEC966C-31D5-5C99-008A-51D6DA23BA69}"/>
          </ac:picMkLst>
        </pc:picChg>
        <pc:picChg chg="mod">
          <ac:chgData name="Ed Moore (edmoor)" userId="907e94cb-8935-47f2-90d7-f3f21096c6be" providerId="ADAL" clId="{47DA5E2C-2862-CE4A-9A0A-48615B9E51F9}" dt="2023-09-19T06:24:39.417" v="130" actId="207"/>
          <ac:picMkLst>
            <pc:docMk/>
            <pc:sldMk cId="188109734" sldId="2147469283"/>
            <ac:picMk id="15" creationId="{D9237056-EB69-344F-BD65-557425037E1F}"/>
          </ac:picMkLst>
        </pc:picChg>
        <pc:picChg chg="mod">
          <ac:chgData name="Ed Moore (edmoor)" userId="907e94cb-8935-47f2-90d7-f3f21096c6be" providerId="ADAL" clId="{47DA5E2C-2862-CE4A-9A0A-48615B9E51F9}" dt="2023-09-19T06:24:39.417" v="130" actId="207"/>
          <ac:picMkLst>
            <pc:docMk/>
            <pc:sldMk cId="188109734" sldId="2147469283"/>
            <ac:picMk id="19" creationId="{850B217C-39BC-B54F-837A-34BCA1F667B8}"/>
          </ac:picMkLst>
        </pc:picChg>
        <pc:picChg chg="mod">
          <ac:chgData name="Ed Moore (edmoor)" userId="907e94cb-8935-47f2-90d7-f3f21096c6be" providerId="ADAL" clId="{47DA5E2C-2862-CE4A-9A0A-48615B9E51F9}" dt="2023-09-19T06:24:39.417" v="130" actId="207"/>
          <ac:picMkLst>
            <pc:docMk/>
            <pc:sldMk cId="188109734" sldId="2147469283"/>
            <ac:picMk id="23" creationId="{166FA746-7100-4149-AC87-192D744CFA4C}"/>
          </ac:picMkLst>
        </pc:picChg>
        <pc:picChg chg="mod">
          <ac:chgData name="Ed Moore (edmoor)" userId="907e94cb-8935-47f2-90d7-f3f21096c6be" providerId="ADAL" clId="{47DA5E2C-2862-CE4A-9A0A-48615B9E51F9}" dt="2023-09-19T06:24:39.417" v="130" actId="207"/>
          <ac:picMkLst>
            <pc:docMk/>
            <pc:sldMk cId="188109734" sldId="2147469283"/>
            <ac:picMk id="27" creationId="{93578236-E24E-1849-BB89-F1D067C4965B}"/>
          </ac:picMkLst>
        </pc:picChg>
        <pc:picChg chg="mod">
          <ac:chgData name="Ed Moore (edmoor)" userId="907e94cb-8935-47f2-90d7-f3f21096c6be" providerId="ADAL" clId="{47DA5E2C-2862-CE4A-9A0A-48615B9E51F9}" dt="2023-09-19T06:24:39.417" v="130" actId="207"/>
          <ac:picMkLst>
            <pc:docMk/>
            <pc:sldMk cId="188109734" sldId="2147469283"/>
            <ac:picMk id="35" creationId="{68DCA7D5-420C-5F41-9D4A-F717AE21E1F0}"/>
          </ac:picMkLst>
        </pc:picChg>
        <pc:picChg chg="mod">
          <ac:chgData name="Ed Moore (edmoor)" userId="907e94cb-8935-47f2-90d7-f3f21096c6be" providerId="ADAL" clId="{47DA5E2C-2862-CE4A-9A0A-48615B9E51F9}" dt="2023-09-19T06:24:39.417" v="130" actId="207"/>
          <ac:picMkLst>
            <pc:docMk/>
            <pc:sldMk cId="188109734" sldId="2147469283"/>
            <ac:picMk id="41" creationId="{5BC440A2-FBB1-424D-B838-A5F4E34C7E33}"/>
          </ac:picMkLst>
        </pc:picChg>
        <pc:picChg chg="mod">
          <ac:chgData name="Ed Moore (edmoor)" userId="907e94cb-8935-47f2-90d7-f3f21096c6be" providerId="ADAL" clId="{47DA5E2C-2862-CE4A-9A0A-48615B9E51F9}" dt="2023-09-19T06:24:39.417" v="130" actId="207"/>
          <ac:picMkLst>
            <pc:docMk/>
            <pc:sldMk cId="188109734" sldId="2147469283"/>
            <ac:picMk id="49" creationId="{D7346949-8097-614B-8C1C-69E3B137650D}"/>
          </ac:picMkLst>
        </pc:picChg>
        <pc:picChg chg="mod">
          <ac:chgData name="Ed Moore (edmoor)" userId="907e94cb-8935-47f2-90d7-f3f21096c6be" providerId="ADAL" clId="{47DA5E2C-2862-CE4A-9A0A-48615B9E51F9}" dt="2023-09-19T06:24:39.417" v="130" actId="207"/>
          <ac:picMkLst>
            <pc:docMk/>
            <pc:sldMk cId="188109734" sldId="2147469283"/>
            <ac:picMk id="104" creationId="{01D5BA8E-B2A4-8549-B571-84119FC95FC9}"/>
          </ac:picMkLst>
        </pc:picChg>
        <pc:cxnChg chg="mod">
          <ac:chgData name="Ed Moore (edmoor)" userId="907e94cb-8935-47f2-90d7-f3f21096c6be" providerId="ADAL" clId="{47DA5E2C-2862-CE4A-9A0A-48615B9E51F9}" dt="2023-09-19T06:24:39.417" v="130" actId="207"/>
          <ac:cxnSpMkLst>
            <pc:docMk/>
            <pc:sldMk cId="188109734" sldId="2147469283"/>
            <ac:cxnSpMk id="9" creationId="{7A2CEFE1-050E-2F18-9EF6-C5601C7C39A6}"/>
          </ac:cxnSpMkLst>
        </pc:cxnChg>
        <pc:cxnChg chg="mod">
          <ac:chgData name="Ed Moore (edmoor)" userId="907e94cb-8935-47f2-90d7-f3f21096c6be" providerId="ADAL" clId="{47DA5E2C-2862-CE4A-9A0A-48615B9E51F9}" dt="2023-09-19T06:24:39.417" v="130" actId="207"/>
          <ac:cxnSpMkLst>
            <pc:docMk/>
            <pc:sldMk cId="188109734" sldId="2147469283"/>
            <ac:cxnSpMk id="52" creationId="{19828F60-05CB-CF47-8158-82C350371B64}"/>
          </ac:cxnSpMkLst>
        </pc:cxnChg>
        <pc:cxnChg chg="mod">
          <ac:chgData name="Ed Moore (edmoor)" userId="907e94cb-8935-47f2-90d7-f3f21096c6be" providerId="ADAL" clId="{47DA5E2C-2862-CE4A-9A0A-48615B9E51F9}" dt="2023-09-19T06:24:39.417" v="130" actId="207"/>
          <ac:cxnSpMkLst>
            <pc:docMk/>
            <pc:sldMk cId="188109734" sldId="2147469283"/>
            <ac:cxnSpMk id="59" creationId="{0CD28F09-E8BF-8942-AF5B-16672BF508B6}"/>
          </ac:cxnSpMkLst>
        </pc:cxnChg>
        <pc:cxnChg chg="mod">
          <ac:chgData name="Ed Moore (edmoor)" userId="907e94cb-8935-47f2-90d7-f3f21096c6be" providerId="ADAL" clId="{47DA5E2C-2862-CE4A-9A0A-48615B9E51F9}" dt="2023-09-19T06:24:39.417" v="130" actId="207"/>
          <ac:cxnSpMkLst>
            <pc:docMk/>
            <pc:sldMk cId="188109734" sldId="2147469283"/>
            <ac:cxnSpMk id="62" creationId="{DC161FAC-21DF-7343-BF5B-6B63E4897E1B}"/>
          </ac:cxnSpMkLst>
        </pc:cxnChg>
        <pc:cxnChg chg="mod">
          <ac:chgData name="Ed Moore (edmoor)" userId="907e94cb-8935-47f2-90d7-f3f21096c6be" providerId="ADAL" clId="{47DA5E2C-2862-CE4A-9A0A-48615B9E51F9}" dt="2023-09-19T06:24:39.417" v="130" actId="207"/>
          <ac:cxnSpMkLst>
            <pc:docMk/>
            <pc:sldMk cId="188109734" sldId="2147469283"/>
            <ac:cxnSpMk id="67" creationId="{29045F40-C789-2A41-8E49-3BDF4D3C2CE4}"/>
          </ac:cxnSpMkLst>
        </pc:cxnChg>
        <pc:cxnChg chg="mod">
          <ac:chgData name="Ed Moore (edmoor)" userId="907e94cb-8935-47f2-90d7-f3f21096c6be" providerId="ADAL" clId="{47DA5E2C-2862-CE4A-9A0A-48615B9E51F9}" dt="2023-09-19T06:24:39.417" v="130" actId="207"/>
          <ac:cxnSpMkLst>
            <pc:docMk/>
            <pc:sldMk cId="188109734" sldId="2147469283"/>
            <ac:cxnSpMk id="68" creationId="{0C294105-18A2-6A49-B66D-2B409DBFC5B4}"/>
          </ac:cxnSpMkLst>
        </pc:cxnChg>
        <pc:cxnChg chg="mod">
          <ac:chgData name="Ed Moore (edmoor)" userId="907e94cb-8935-47f2-90d7-f3f21096c6be" providerId="ADAL" clId="{47DA5E2C-2862-CE4A-9A0A-48615B9E51F9}" dt="2023-09-19T06:24:39.417" v="130" actId="207"/>
          <ac:cxnSpMkLst>
            <pc:docMk/>
            <pc:sldMk cId="188109734" sldId="2147469283"/>
            <ac:cxnSpMk id="69" creationId="{E425F0B5-7D6F-BE41-96C5-67E848C69DC1}"/>
          </ac:cxnSpMkLst>
        </pc:cxnChg>
        <pc:cxnChg chg="mod">
          <ac:chgData name="Ed Moore (edmoor)" userId="907e94cb-8935-47f2-90d7-f3f21096c6be" providerId="ADAL" clId="{47DA5E2C-2862-CE4A-9A0A-48615B9E51F9}" dt="2023-09-19T06:24:39.417" v="130" actId="207"/>
          <ac:cxnSpMkLst>
            <pc:docMk/>
            <pc:sldMk cId="188109734" sldId="2147469283"/>
            <ac:cxnSpMk id="70" creationId="{0EE61565-1FB3-E546-AC3B-AAE1FE5C1236}"/>
          </ac:cxnSpMkLst>
        </pc:cxnChg>
        <pc:cxnChg chg="mod">
          <ac:chgData name="Ed Moore (edmoor)" userId="907e94cb-8935-47f2-90d7-f3f21096c6be" providerId="ADAL" clId="{47DA5E2C-2862-CE4A-9A0A-48615B9E51F9}" dt="2023-09-19T06:24:39.417" v="130" actId="207"/>
          <ac:cxnSpMkLst>
            <pc:docMk/>
            <pc:sldMk cId="188109734" sldId="2147469283"/>
            <ac:cxnSpMk id="81" creationId="{45C3C834-6E39-6347-87A2-B580E80F8103}"/>
          </ac:cxnSpMkLst>
        </pc:cxnChg>
        <pc:cxnChg chg="mod">
          <ac:chgData name="Ed Moore (edmoor)" userId="907e94cb-8935-47f2-90d7-f3f21096c6be" providerId="ADAL" clId="{47DA5E2C-2862-CE4A-9A0A-48615B9E51F9}" dt="2023-09-19T06:24:39.417" v="130" actId="207"/>
          <ac:cxnSpMkLst>
            <pc:docMk/>
            <pc:sldMk cId="188109734" sldId="2147469283"/>
            <ac:cxnSpMk id="83" creationId="{63DED62E-75EB-4740-9969-AAF16F5E828D}"/>
          </ac:cxnSpMkLst>
        </pc:cxnChg>
        <pc:cxnChg chg="mod">
          <ac:chgData name="Ed Moore (edmoor)" userId="907e94cb-8935-47f2-90d7-f3f21096c6be" providerId="ADAL" clId="{47DA5E2C-2862-CE4A-9A0A-48615B9E51F9}" dt="2023-09-19T06:24:39.417" v="130" actId="207"/>
          <ac:cxnSpMkLst>
            <pc:docMk/>
            <pc:sldMk cId="188109734" sldId="2147469283"/>
            <ac:cxnSpMk id="87" creationId="{D0072965-6041-5341-BD15-CE6C07F66E84}"/>
          </ac:cxnSpMkLst>
        </pc:cxnChg>
        <pc:cxnChg chg="mod">
          <ac:chgData name="Ed Moore (edmoor)" userId="907e94cb-8935-47f2-90d7-f3f21096c6be" providerId="ADAL" clId="{47DA5E2C-2862-CE4A-9A0A-48615B9E51F9}" dt="2023-09-19T06:24:39.417" v="130" actId="207"/>
          <ac:cxnSpMkLst>
            <pc:docMk/>
            <pc:sldMk cId="188109734" sldId="2147469283"/>
            <ac:cxnSpMk id="92" creationId="{5ED8E0FA-3972-DB44-A2C6-A0B1116966DA}"/>
          </ac:cxnSpMkLst>
        </pc:cxnChg>
        <pc:cxnChg chg="mod">
          <ac:chgData name="Ed Moore (edmoor)" userId="907e94cb-8935-47f2-90d7-f3f21096c6be" providerId="ADAL" clId="{47DA5E2C-2862-CE4A-9A0A-48615B9E51F9}" dt="2023-09-19T06:24:39.417" v="130" actId="207"/>
          <ac:cxnSpMkLst>
            <pc:docMk/>
            <pc:sldMk cId="188109734" sldId="2147469283"/>
            <ac:cxnSpMk id="93" creationId="{885F22FB-F4D0-664F-B551-B383CA3D7A84}"/>
          </ac:cxnSpMkLst>
        </pc:cxnChg>
        <pc:cxnChg chg="mod">
          <ac:chgData name="Ed Moore (edmoor)" userId="907e94cb-8935-47f2-90d7-f3f21096c6be" providerId="ADAL" clId="{47DA5E2C-2862-CE4A-9A0A-48615B9E51F9}" dt="2023-09-19T06:24:39.417" v="130" actId="207"/>
          <ac:cxnSpMkLst>
            <pc:docMk/>
            <pc:sldMk cId="188109734" sldId="2147469283"/>
            <ac:cxnSpMk id="94" creationId="{882653A2-EEE3-4042-AF10-C4049B0572E3}"/>
          </ac:cxnSpMkLst>
        </pc:cxnChg>
        <pc:cxnChg chg="mod">
          <ac:chgData name="Ed Moore (edmoor)" userId="907e94cb-8935-47f2-90d7-f3f21096c6be" providerId="ADAL" clId="{47DA5E2C-2862-CE4A-9A0A-48615B9E51F9}" dt="2023-09-19T06:24:39.417" v="130" actId="207"/>
          <ac:cxnSpMkLst>
            <pc:docMk/>
            <pc:sldMk cId="188109734" sldId="2147469283"/>
            <ac:cxnSpMk id="98" creationId="{6BFB0865-040E-164E-8A5C-B8E631863205}"/>
          </ac:cxnSpMkLst>
        </pc:cxnChg>
        <pc:cxnChg chg="mod">
          <ac:chgData name="Ed Moore (edmoor)" userId="907e94cb-8935-47f2-90d7-f3f21096c6be" providerId="ADAL" clId="{47DA5E2C-2862-CE4A-9A0A-48615B9E51F9}" dt="2023-09-19T06:24:39.417" v="130" actId="207"/>
          <ac:cxnSpMkLst>
            <pc:docMk/>
            <pc:sldMk cId="188109734" sldId="2147469283"/>
            <ac:cxnSpMk id="102" creationId="{B525740E-D87C-744D-9762-3961F7FB3FE0}"/>
          </ac:cxnSpMkLst>
        </pc:cxnChg>
      </pc:sldChg>
      <pc:sldChg chg="modSp mod ord">
        <pc:chgData name="Ed Moore (edmoor)" userId="907e94cb-8935-47f2-90d7-f3f21096c6be" providerId="ADAL" clId="{47DA5E2C-2862-CE4A-9A0A-48615B9E51F9}" dt="2023-09-19T09:27:30.241" v="1091" actId="27636"/>
        <pc:sldMkLst>
          <pc:docMk/>
          <pc:sldMk cId="4173105236" sldId="2147469509"/>
        </pc:sldMkLst>
        <pc:spChg chg="mod">
          <ac:chgData name="Ed Moore (edmoor)" userId="907e94cb-8935-47f2-90d7-f3f21096c6be" providerId="ADAL" clId="{47DA5E2C-2862-CE4A-9A0A-48615B9E51F9}" dt="2023-09-19T09:27:30.241" v="1091" actId="27636"/>
          <ac:spMkLst>
            <pc:docMk/>
            <pc:sldMk cId="4173105236" sldId="2147469509"/>
            <ac:spMk id="2" creationId="{B3173BA9-4D3E-DA75-2C37-375FC7D67C42}"/>
          </ac:spMkLst>
        </pc:spChg>
      </pc:sldChg>
      <pc:sldChg chg="addSp delSp modSp add del mod ord modTransition modClrScheme chgLayout">
        <pc:chgData name="Ed Moore (edmoor)" userId="907e94cb-8935-47f2-90d7-f3f21096c6be" providerId="ADAL" clId="{47DA5E2C-2862-CE4A-9A0A-48615B9E51F9}" dt="2023-09-19T09:56:28.673" v="1637" actId="478"/>
        <pc:sldMkLst>
          <pc:docMk/>
          <pc:sldMk cId="270429051" sldId="2147470741"/>
        </pc:sldMkLst>
        <pc:spChg chg="mod ord">
          <ac:chgData name="Ed Moore (edmoor)" userId="907e94cb-8935-47f2-90d7-f3f21096c6be" providerId="ADAL" clId="{47DA5E2C-2862-CE4A-9A0A-48615B9E51F9}" dt="2023-09-18T12:14:19.590" v="74" actId="700"/>
          <ac:spMkLst>
            <pc:docMk/>
            <pc:sldMk cId="270429051" sldId="2147470741"/>
            <ac:spMk id="3" creationId="{0A2DCDB9-F34D-F4B4-99DA-97EB9162A57F}"/>
          </ac:spMkLst>
        </pc:spChg>
        <pc:spChg chg="del mod ord">
          <ac:chgData name="Ed Moore (edmoor)" userId="907e94cb-8935-47f2-90d7-f3f21096c6be" providerId="ADAL" clId="{47DA5E2C-2862-CE4A-9A0A-48615B9E51F9}" dt="2023-09-18T12:14:36.537" v="100" actId="478"/>
          <ac:spMkLst>
            <pc:docMk/>
            <pc:sldMk cId="270429051" sldId="2147470741"/>
            <ac:spMk id="4" creationId="{4AB8E37A-5EA3-DB02-2951-D24A00C1E409}"/>
          </ac:spMkLst>
        </pc:spChg>
        <pc:spChg chg="mod ord">
          <ac:chgData name="Ed Moore (edmoor)" userId="907e94cb-8935-47f2-90d7-f3f21096c6be" providerId="ADAL" clId="{47DA5E2C-2862-CE4A-9A0A-48615B9E51F9}" dt="2023-09-18T12:14:19.590" v="74" actId="700"/>
          <ac:spMkLst>
            <pc:docMk/>
            <pc:sldMk cId="270429051" sldId="2147470741"/>
            <ac:spMk id="5" creationId="{69E18F7D-A041-58DD-2757-D9BCA4443A46}"/>
          </ac:spMkLst>
        </pc:spChg>
        <pc:spChg chg="mod ord">
          <ac:chgData name="Ed Moore (edmoor)" userId="907e94cb-8935-47f2-90d7-f3f21096c6be" providerId="ADAL" clId="{47DA5E2C-2862-CE4A-9A0A-48615B9E51F9}" dt="2023-09-19T09:38:35.474" v="1333" actId="404"/>
          <ac:spMkLst>
            <pc:docMk/>
            <pc:sldMk cId="270429051" sldId="2147470741"/>
            <ac:spMk id="6" creationId="{B87BF870-1E7D-2494-9F84-AF7389F62657}"/>
          </ac:spMkLst>
        </pc:spChg>
        <pc:spChg chg="mod">
          <ac:chgData name="Ed Moore (edmoor)" userId="907e94cb-8935-47f2-90d7-f3f21096c6be" providerId="ADAL" clId="{47DA5E2C-2862-CE4A-9A0A-48615B9E51F9}" dt="2023-09-19T09:56:09.183" v="1631" actId="207"/>
          <ac:spMkLst>
            <pc:docMk/>
            <pc:sldMk cId="270429051" sldId="2147470741"/>
            <ac:spMk id="7" creationId="{7AFE4609-420F-8158-82CF-8569334170AE}"/>
          </ac:spMkLst>
        </pc:spChg>
        <pc:spChg chg="add mod">
          <ac:chgData name="Ed Moore (edmoor)" userId="907e94cb-8935-47f2-90d7-f3f21096c6be" providerId="ADAL" clId="{47DA5E2C-2862-CE4A-9A0A-48615B9E51F9}" dt="2023-09-18T12:14:34.931" v="99" actId="1076"/>
          <ac:spMkLst>
            <pc:docMk/>
            <pc:sldMk cId="270429051" sldId="2147470741"/>
            <ac:spMk id="12" creationId="{F89F2227-2E7A-06DF-F366-0E3FEC0DB060}"/>
          </ac:spMkLst>
        </pc:spChg>
        <pc:spChg chg="mod">
          <ac:chgData name="Ed Moore (edmoor)" userId="907e94cb-8935-47f2-90d7-f3f21096c6be" providerId="ADAL" clId="{47DA5E2C-2862-CE4A-9A0A-48615B9E51F9}" dt="2023-09-19T09:56:12.245" v="1632" actId="207"/>
          <ac:spMkLst>
            <pc:docMk/>
            <pc:sldMk cId="270429051" sldId="2147470741"/>
            <ac:spMk id="13" creationId="{CEC29D40-63D3-0624-EA86-119DBA842C33}"/>
          </ac:spMkLst>
        </pc:spChg>
        <pc:spChg chg="mod">
          <ac:chgData name="Ed Moore (edmoor)" userId="907e94cb-8935-47f2-90d7-f3f21096c6be" providerId="ADAL" clId="{47DA5E2C-2862-CE4A-9A0A-48615B9E51F9}" dt="2023-09-19T09:56:25.445" v="1636" actId="207"/>
          <ac:spMkLst>
            <pc:docMk/>
            <pc:sldMk cId="270429051" sldId="2147470741"/>
            <ac:spMk id="15" creationId="{0153AB75-FDB4-E840-3C26-246DE4602F97}"/>
          </ac:spMkLst>
        </pc:spChg>
        <pc:spChg chg="mod">
          <ac:chgData name="Ed Moore (edmoor)" userId="907e94cb-8935-47f2-90d7-f3f21096c6be" providerId="ADAL" clId="{47DA5E2C-2862-CE4A-9A0A-48615B9E51F9}" dt="2023-09-19T09:56:16.121" v="1633" actId="207"/>
          <ac:spMkLst>
            <pc:docMk/>
            <pc:sldMk cId="270429051" sldId="2147470741"/>
            <ac:spMk id="16" creationId="{0A5C5A43-BD68-E7DE-A422-AAACCC8035DB}"/>
          </ac:spMkLst>
        </pc:spChg>
        <pc:spChg chg="mod">
          <ac:chgData name="Ed Moore (edmoor)" userId="907e94cb-8935-47f2-90d7-f3f21096c6be" providerId="ADAL" clId="{47DA5E2C-2862-CE4A-9A0A-48615B9E51F9}" dt="2023-09-19T09:56:05.443" v="1629" actId="207"/>
          <ac:spMkLst>
            <pc:docMk/>
            <pc:sldMk cId="270429051" sldId="2147470741"/>
            <ac:spMk id="17" creationId="{8ED47D01-2E06-1076-B09A-748EEF73FEBC}"/>
          </ac:spMkLst>
        </pc:spChg>
        <pc:spChg chg="add del mod">
          <ac:chgData name="Ed Moore (edmoor)" userId="907e94cb-8935-47f2-90d7-f3f21096c6be" providerId="ADAL" clId="{47DA5E2C-2862-CE4A-9A0A-48615B9E51F9}" dt="2023-09-18T12:14:37.978" v="101" actId="478"/>
          <ac:spMkLst>
            <pc:docMk/>
            <pc:sldMk cId="270429051" sldId="2147470741"/>
            <ac:spMk id="18" creationId="{522D0B90-BBA5-F20F-1E8E-9518870AA6A2}"/>
          </ac:spMkLst>
        </pc:spChg>
        <pc:spChg chg="mod ord">
          <ac:chgData name="Ed Moore (edmoor)" userId="907e94cb-8935-47f2-90d7-f3f21096c6be" providerId="ADAL" clId="{47DA5E2C-2862-CE4A-9A0A-48615B9E51F9}" dt="2023-09-19T09:29:47.711" v="1154" actId="27636"/>
          <ac:spMkLst>
            <pc:docMk/>
            <pc:sldMk cId="270429051" sldId="2147470741"/>
            <ac:spMk id="19" creationId="{EF241452-0B92-32DA-67CB-5D66F5CED983}"/>
          </ac:spMkLst>
        </pc:spChg>
        <pc:spChg chg="del">
          <ac:chgData name="Ed Moore (edmoor)" userId="907e94cb-8935-47f2-90d7-f3f21096c6be" providerId="ADAL" clId="{47DA5E2C-2862-CE4A-9A0A-48615B9E51F9}" dt="2023-09-19T09:56:28.673" v="1637" actId="478"/>
          <ac:spMkLst>
            <pc:docMk/>
            <pc:sldMk cId="270429051" sldId="2147470741"/>
            <ac:spMk id="20" creationId="{30C3D44C-BAC0-C39D-A83E-269F0EDFD332}"/>
          </ac:spMkLst>
        </pc:spChg>
        <pc:spChg chg="mod ord">
          <ac:chgData name="Ed Moore (edmoor)" userId="907e94cb-8935-47f2-90d7-f3f21096c6be" providerId="ADAL" clId="{47DA5E2C-2862-CE4A-9A0A-48615B9E51F9}" dt="2023-09-19T09:29:47.713" v="1155" actId="27636"/>
          <ac:spMkLst>
            <pc:docMk/>
            <pc:sldMk cId="270429051" sldId="2147470741"/>
            <ac:spMk id="21" creationId="{0AB29A4F-8B95-FE6A-F9F6-56F67BB22A66}"/>
          </ac:spMkLst>
        </pc:spChg>
        <pc:spChg chg="mod">
          <ac:chgData name="Ed Moore (edmoor)" userId="907e94cb-8935-47f2-90d7-f3f21096c6be" providerId="ADAL" clId="{47DA5E2C-2862-CE4A-9A0A-48615B9E51F9}" dt="2023-09-19T09:56:18.963" v="1634" actId="207"/>
          <ac:spMkLst>
            <pc:docMk/>
            <pc:sldMk cId="270429051" sldId="2147470741"/>
            <ac:spMk id="23" creationId="{3A65E9B4-3F01-4999-C52A-4745EB108376}"/>
          </ac:spMkLst>
        </pc:spChg>
        <pc:spChg chg="mod">
          <ac:chgData name="Ed Moore (edmoor)" userId="907e94cb-8935-47f2-90d7-f3f21096c6be" providerId="ADAL" clId="{47DA5E2C-2862-CE4A-9A0A-48615B9E51F9}" dt="2023-09-19T09:56:25.445" v="1636" actId="207"/>
          <ac:spMkLst>
            <pc:docMk/>
            <pc:sldMk cId="270429051" sldId="2147470741"/>
            <ac:spMk id="29" creationId="{F1251E0A-652E-981C-2287-652134B9EB97}"/>
          </ac:spMkLst>
        </pc:spChg>
      </pc:sldChg>
      <pc:sldChg chg="modSp mod ord">
        <pc:chgData name="Ed Moore (edmoor)" userId="907e94cb-8935-47f2-90d7-f3f21096c6be" providerId="ADAL" clId="{47DA5E2C-2862-CE4A-9A0A-48615B9E51F9}" dt="2023-09-19T09:37:18.606" v="1282" actId="20578"/>
        <pc:sldMkLst>
          <pc:docMk/>
          <pc:sldMk cId="2090600039" sldId="2147471092"/>
        </pc:sldMkLst>
        <pc:spChg chg="mod">
          <ac:chgData name="Ed Moore (edmoor)" userId="907e94cb-8935-47f2-90d7-f3f21096c6be" providerId="ADAL" clId="{47DA5E2C-2862-CE4A-9A0A-48615B9E51F9}" dt="2023-09-19T09:15:43.521" v="759" actId="207"/>
          <ac:spMkLst>
            <pc:docMk/>
            <pc:sldMk cId="2090600039" sldId="2147471092"/>
            <ac:spMk id="2" creationId="{8D113488-091F-F555-7E93-F5FAA2E14E17}"/>
          </ac:spMkLst>
        </pc:spChg>
        <pc:spChg chg="mod">
          <ac:chgData name="Ed Moore (edmoor)" userId="907e94cb-8935-47f2-90d7-f3f21096c6be" providerId="ADAL" clId="{47DA5E2C-2862-CE4A-9A0A-48615B9E51F9}" dt="2023-09-19T09:15:43.521" v="759" actId="207"/>
          <ac:spMkLst>
            <pc:docMk/>
            <pc:sldMk cId="2090600039" sldId="2147471092"/>
            <ac:spMk id="3" creationId="{D18DC949-3044-057F-E8FC-FFD8D7CC3BC6}"/>
          </ac:spMkLst>
        </pc:spChg>
        <pc:spChg chg="mod">
          <ac:chgData name="Ed Moore (edmoor)" userId="907e94cb-8935-47f2-90d7-f3f21096c6be" providerId="ADAL" clId="{47DA5E2C-2862-CE4A-9A0A-48615B9E51F9}" dt="2023-09-19T09:15:50.641" v="760" actId="207"/>
          <ac:spMkLst>
            <pc:docMk/>
            <pc:sldMk cId="2090600039" sldId="2147471092"/>
            <ac:spMk id="6" creationId="{6C3A02F7-0F32-13A4-C258-EC2DBFEE66AC}"/>
          </ac:spMkLst>
        </pc:spChg>
        <pc:spChg chg="mod">
          <ac:chgData name="Ed Moore (edmoor)" userId="907e94cb-8935-47f2-90d7-f3f21096c6be" providerId="ADAL" clId="{47DA5E2C-2862-CE4A-9A0A-48615B9E51F9}" dt="2023-09-19T09:15:50.641" v="760" actId="207"/>
          <ac:spMkLst>
            <pc:docMk/>
            <pc:sldMk cId="2090600039" sldId="2147471092"/>
            <ac:spMk id="7" creationId="{ACF57458-8AAA-2498-4B35-AE5499F27AAF}"/>
          </ac:spMkLst>
        </pc:spChg>
        <pc:spChg chg="mod">
          <ac:chgData name="Ed Moore (edmoor)" userId="907e94cb-8935-47f2-90d7-f3f21096c6be" providerId="ADAL" clId="{47DA5E2C-2862-CE4A-9A0A-48615B9E51F9}" dt="2023-09-19T09:15:43.521" v="759" actId="207"/>
          <ac:spMkLst>
            <pc:docMk/>
            <pc:sldMk cId="2090600039" sldId="2147471092"/>
            <ac:spMk id="11" creationId="{A9A9C77A-7E92-9C8A-C14D-86B81ADD132C}"/>
          </ac:spMkLst>
        </pc:spChg>
        <pc:spChg chg="mod">
          <ac:chgData name="Ed Moore (edmoor)" userId="907e94cb-8935-47f2-90d7-f3f21096c6be" providerId="ADAL" clId="{47DA5E2C-2862-CE4A-9A0A-48615B9E51F9}" dt="2023-09-19T09:15:43.521" v="759" actId="207"/>
          <ac:spMkLst>
            <pc:docMk/>
            <pc:sldMk cId="2090600039" sldId="2147471092"/>
            <ac:spMk id="12" creationId="{C2C5B5F4-E00E-118B-604D-045FBF309ADD}"/>
          </ac:spMkLst>
        </pc:spChg>
        <pc:spChg chg="mod">
          <ac:chgData name="Ed Moore (edmoor)" userId="907e94cb-8935-47f2-90d7-f3f21096c6be" providerId="ADAL" clId="{47DA5E2C-2862-CE4A-9A0A-48615B9E51F9}" dt="2023-09-19T09:15:43.521" v="759" actId="207"/>
          <ac:spMkLst>
            <pc:docMk/>
            <pc:sldMk cId="2090600039" sldId="2147471092"/>
            <ac:spMk id="21" creationId="{4D4CDFA6-419A-3986-7688-5B83D00A6AB6}"/>
          </ac:spMkLst>
        </pc:spChg>
        <pc:spChg chg="mod">
          <ac:chgData name="Ed Moore (edmoor)" userId="907e94cb-8935-47f2-90d7-f3f21096c6be" providerId="ADAL" clId="{47DA5E2C-2862-CE4A-9A0A-48615B9E51F9}" dt="2023-09-19T09:15:43.521" v="759" actId="207"/>
          <ac:spMkLst>
            <pc:docMk/>
            <pc:sldMk cId="2090600039" sldId="2147471092"/>
            <ac:spMk id="22" creationId="{244EDD61-55B9-D7BF-E25C-17048480AA2E}"/>
          </ac:spMkLst>
        </pc:spChg>
        <pc:spChg chg="mod">
          <ac:chgData name="Ed Moore (edmoor)" userId="907e94cb-8935-47f2-90d7-f3f21096c6be" providerId="ADAL" clId="{47DA5E2C-2862-CE4A-9A0A-48615B9E51F9}" dt="2023-09-19T09:15:43.521" v="759" actId="207"/>
          <ac:spMkLst>
            <pc:docMk/>
            <pc:sldMk cId="2090600039" sldId="2147471092"/>
            <ac:spMk id="23" creationId="{DA028A92-075F-3F43-8CE9-ECF910AFE779}"/>
          </ac:spMkLst>
        </pc:spChg>
        <pc:spChg chg="mod">
          <ac:chgData name="Ed Moore (edmoor)" userId="907e94cb-8935-47f2-90d7-f3f21096c6be" providerId="ADAL" clId="{47DA5E2C-2862-CE4A-9A0A-48615B9E51F9}" dt="2023-09-19T09:15:43.521" v="759" actId="207"/>
          <ac:spMkLst>
            <pc:docMk/>
            <pc:sldMk cId="2090600039" sldId="2147471092"/>
            <ac:spMk id="24" creationId="{A6D3E493-5815-9AF0-18A2-07AFFFB17004}"/>
          </ac:spMkLst>
        </pc:spChg>
        <pc:spChg chg="mod">
          <ac:chgData name="Ed Moore (edmoor)" userId="907e94cb-8935-47f2-90d7-f3f21096c6be" providerId="ADAL" clId="{47DA5E2C-2862-CE4A-9A0A-48615B9E51F9}" dt="2023-09-19T09:16:15.049" v="771" actId="20577"/>
          <ac:spMkLst>
            <pc:docMk/>
            <pc:sldMk cId="2090600039" sldId="2147471092"/>
            <ac:spMk id="32" creationId="{F6092D94-F60A-2CFA-7E5D-3862198F4CF3}"/>
          </ac:spMkLst>
        </pc:spChg>
        <pc:spChg chg="mod">
          <ac:chgData name="Ed Moore (edmoor)" userId="907e94cb-8935-47f2-90d7-f3f21096c6be" providerId="ADAL" clId="{47DA5E2C-2862-CE4A-9A0A-48615B9E51F9}" dt="2023-09-19T09:16:26.951" v="777" actId="20577"/>
          <ac:spMkLst>
            <pc:docMk/>
            <pc:sldMk cId="2090600039" sldId="2147471092"/>
            <ac:spMk id="40" creationId="{04CA0D60-567B-0376-F9A3-E43F798FA232}"/>
          </ac:spMkLst>
        </pc:spChg>
        <pc:spChg chg="mod">
          <ac:chgData name="Ed Moore (edmoor)" userId="907e94cb-8935-47f2-90d7-f3f21096c6be" providerId="ADAL" clId="{47DA5E2C-2862-CE4A-9A0A-48615B9E51F9}" dt="2023-09-19T09:16:22.543" v="773" actId="20577"/>
          <ac:spMkLst>
            <pc:docMk/>
            <pc:sldMk cId="2090600039" sldId="2147471092"/>
            <ac:spMk id="41" creationId="{E7C22609-6D35-5D30-CD1F-FBED1EF9C082}"/>
          </ac:spMkLst>
        </pc:spChg>
        <pc:spChg chg="mod">
          <ac:chgData name="Ed Moore (edmoor)" userId="907e94cb-8935-47f2-90d7-f3f21096c6be" providerId="ADAL" clId="{47DA5E2C-2862-CE4A-9A0A-48615B9E51F9}" dt="2023-09-19T09:16:45.202" v="778" actId="14100"/>
          <ac:spMkLst>
            <pc:docMk/>
            <pc:sldMk cId="2090600039" sldId="2147471092"/>
            <ac:spMk id="44" creationId="{D6EC30A1-64C4-493C-CE24-52A5D5DBD701}"/>
          </ac:spMkLst>
        </pc:spChg>
        <pc:spChg chg="mod">
          <ac:chgData name="Ed Moore (edmoor)" userId="907e94cb-8935-47f2-90d7-f3f21096c6be" providerId="ADAL" clId="{47DA5E2C-2862-CE4A-9A0A-48615B9E51F9}" dt="2023-09-19T09:31:51.944" v="1213" actId="20577"/>
          <ac:spMkLst>
            <pc:docMk/>
            <pc:sldMk cId="2090600039" sldId="2147471092"/>
            <ac:spMk id="45" creationId="{FA873F5B-0299-D899-5713-11712D77AEEC}"/>
          </ac:spMkLst>
        </pc:spChg>
        <pc:spChg chg="mod">
          <ac:chgData name="Ed Moore (edmoor)" userId="907e94cb-8935-47f2-90d7-f3f21096c6be" providerId="ADAL" clId="{47DA5E2C-2862-CE4A-9A0A-48615B9E51F9}" dt="2023-09-19T09:15:50.641" v="760" actId="207"/>
          <ac:spMkLst>
            <pc:docMk/>
            <pc:sldMk cId="2090600039" sldId="2147471092"/>
            <ac:spMk id="46" creationId="{344C2154-6310-0CFF-6CAB-7155F9CE171C}"/>
          </ac:spMkLst>
        </pc:spChg>
        <pc:spChg chg="mod">
          <ac:chgData name="Ed Moore (edmoor)" userId="907e94cb-8935-47f2-90d7-f3f21096c6be" providerId="ADAL" clId="{47DA5E2C-2862-CE4A-9A0A-48615B9E51F9}" dt="2023-09-19T09:15:50.641" v="760" actId="207"/>
          <ac:spMkLst>
            <pc:docMk/>
            <pc:sldMk cId="2090600039" sldId="2147471092"/>
            <ac:spMk id="47" creationId="{E5324F5F-3F23-2A09-D7C8-46323B7CC935}"/>
          </ac:spMkLst>
        </pc:spChg>
        <pc:spChg chg="mod">
          <ac:chgData name="Ed Moore (edmoor)" userId="907e94cb-8935-47f2-90d7-f3f21096c6be" providerId="ADAL" clId="{47DA5E2C-2862-CE4A-9A0A-48615B9E51F9}" dt="2023-09-19T09:35:25.795" v="1274" actId="207"/>
          <ac:spMkLst>
            <pc:docMk/>
            <pc:sldMk cId="2090600039" sldId="2147471092"/>
            <ac:spMk id="178" creationId="{2D05786A-4054-FBB9-D78D-FD126D3340D9}"/>
          </ac:spMkLst>
        </pc:spChg>
        <pc:grpChg chg="mod">
          <ac:chgData name="Ed Moore (edmoor)" userId="907e94cb-8935-47f2-90d7-f3f21096c6be" providerId="ADAL" clId="{47DA5E2C-2862-CE4A-9A0A-48615B9E51F9}" dt="2023-09-19T09:15:43.521" v="759" actId="207"/>
          <ac:grpSpMkLst>
            <pc:docMk/>
            <pc:sldMk cId="2090600039" sldId="2147471092"/>
            <ac:grpSpMk id="4" creationId="{98137D02-E3F9-ED33-A2DE-199B252E5D3C}"/>
          </ac:grpSpMkLst>
        </pc:grpChg>
        <pc:grpChg chg="mod">
          <ac:chgData name="Ed Moore (edmoor)" userId="907e94cb-8935-47f2-90d7-f3f21096c6be" providerId="ADAL" clId="{47DA5E2C-2862-CE4A-9A0A-48615B9E51F9}" dt="2023-09-19T09:35:30.284" v="1275" actId="166"/>
          <ac:grpSpMkLst>
            <pc:docMk/>
            <pc:sldMk cId="2090600039" sldId="2147471092"/>
            <ac:grpSpMk id="20" creationId="{A983F57B-6405-500C-87F0-20B69A68B674}"/>
          </ac:grpSpMkLst>
        </pc:grpChg>
        <pc:picChg chg="mod">
          <ac:chgData name="Ed Moore (edmoor)" userId="907e94cb-8935-47f2-90d7-f3f21096c6be" providerId="ADAL" clId="{47DA5E2C-2862-CE4A-9A0A-48615B9E51F9}" dt="2023-09-19T09:15:43.521" v="759" actId="207"/>
          <ac:picMkLst>
            <pc:docMk/>
            <pc:sldMk cId="2090600039" sldId="2147471092"/>
            <ac:picMk id="25" creationId="{BD727211-D4E4-28F4-BE52-055AA1B7AC0C}"/>
          </ac:picMkLst>
        </pc:picChg>
        <pc:picChg chg="mod">
          <ac:chgData name="Ed Moore (edmoor)" userId="907e94cb-8935-47f2-90d7-f3f21096c6be" providerId="ADAL" clId="{47DA5E2C-2862-CE4A-9A0A-48615B9E51F9}" dt="2023-09-19T09:15:43.521" v="759" actId="207"/>
          <ac:picMkLst>
            <pc:docMk/>
            <pc:sldMk cId="2090600039" sldId="2147471092"/>
            <ac:picMk id="27" creationId="{02175C11-5451-FFAD-2A9F-F8C98D63E7A0}"/>
          </ac:picMkLst>
        </pc:picChg>
        <pc:picChg chg="mod">
          <ac:chgData name="Ed Moore (edmoor)" userId="907e94cb-8935-47f2-90d7-f3f21096c6be" providerId="ADAL" clId="{47DA5E2C-2862-CE4A-9A0A-48615B9E51F9}" dt="2023-09-19T09:15:43.521" v="759" actId="207"/>
          <ac:picMkLst>
            <pc:docMk/>
            <pc:sldMk cId="2090600039" sldId="2147471092"/>
            <ac:picMk id="171" creationId="{00B858A3-C8FB-CF92-D208-D0DB18DB89CD}"/>
          </ac:picMkLst>
        </pc:picChg>
        <pc:picChg chg="mod">
          <ac:chgData name="Ed Moore (edmoor)" userId="907e94cb-8935-47f2-90d7-f3f21096c6be" providerId="ADAL" clId="{47DA5E2C-2862-CE4A-9A0A-48615B9E51F9}" dt="2023-09-19T09:15:43.521" v="759" actId="207"/>
          <ac:picMkLst>
            <pc:docMk/>
            <pc:sldMk cId="2090600039" sldId="2147471092"/>
            <ac:picMk id="175" creationId="{48C9BA4C-4B91-5FB5-8483-D98CA2CA56B9}"/>
          </ac:picMkLst>
        </pc:picChg>
        <pc:picChg chg="mod">
          <ac:chgData name="Ed Moore (edmoor)" userId="907e94cb-8935-47f2-90d7-f3f21096c6be" providerId="ADAL" clId="{47DA5E2C-2862-CE4A-9A0A-48615B9E51F9}" dt="2023-09-19T09:35:25.795" v="1274" actId="207"/>
          <ac:picMkLst>
            <pc:docMk/>
            <pc:sldMk cId="2090600039" sldId="2147471092"/>
            <ac:picMk id="177" creationId="{99A3F19E-A2A6-4184-863B-36677FABB7C6}"/>
          </ac:picMkLst>
        </pc:picChg>
        <pc:cxnChg chg="mod">
          <ac:chgData name="Ed Moore (edmoor)" userId="907e94cb-8935-47f2-90d7-f3f21096c6be" providerId="ADAL" clId="{47DA5E2C-2862-CE4A-9A0A-48615B9E51F9}" dt="2023-09-19T09:15:43.521" v="759" actId="207"/>
          <ac:cxnSpMkLst>
            <pc:docMk/>
            <pc:sldMk cId="2090600039" sldId="2147471092"/>
            <ac:cxnSpMk id="57" creationId="{B0273E4C-749C-69BA-AC3E-A289D1B5CC6A}"/>
          </ac:cxnSpMkLst>
        </pc:cxnChg>
      </pc:sldChg>
      <pc:sldChg chg="del">
        <pc:chgData name="Ed Moore (edmoor)" userId="907e94cb-8935-47f2-90d7-f3f21096c6be" providerId="ADAL" clId="{47DA5E2C-2862-CE4A-9A0A-48615B9E51F9}" dt="2023-09-18T11:25:56.139" v="0" actId="2696"/>
        <pc:sldMkLst>
          <pc:docMk/>
          <pc:sldMk cId="2031879839" sldId="2147471093"/>
        </pc:sldMkLst>
      </pc:sldChg>
      <pc:sldChg chg="del">
        <pc:chgData name="Ed Moore (edmoor)" userId="907e94cb-8935-47f2-90d7-f3f21096c6be" providerId="ADAL" clId="{47DA5E2C-2862-CE4A-9A0A-48615B9E51F9}" dt="2023-09-18T11:25:56.139" v="0" actId="2696"/>
        <pc:sldMkLst>
          <pc:docMk/>
          <pc:sldMk cId="3919719349" sldId="2147471094"/>
        </pc:sldMkLst>
      </pc:sldChg>
      <pc:sldChg chg="del">
        <pc:chgData name="Ed Moore (edmoor)" userId="907e94cb-8935-47f2-90d7-f3f21096c6be" providerId="ADAL" clId="{47DA5E2C-2862-CE4A-9A0A-48615B9E51F9}" dt="2023-09-19T06:27:04.448" v="156" actId="2696"/>
        <pc:sldMkLst>
          <pc:docMk/>
          <pc:sldMk cId="3323429004" sldId="2147471095"/>
        </pc:sldMkLst>
      </pc:sldChg>
      <pc:sldChg chg="addSp delSp modSp new mod ord modClrScheme chgLayout">
        <pc:chgData name="Ed Moore (edmoor)" userId="907e94cb-8935-47f2-90d7-f3f21096c6be" providerId="ADAL" clId="{47DA5E2C-2862-CE4A-9A0A-48615B9E51F9}" dt="2023-09-19T09:29:49.128" v="1156"/>
        <pc:sldMkLst>
          <pc:docMk/>
          <pc:sldMk cId="953806124" sldId="2147471096"/>
        </pc:sldMkLst>
        <pc:spChg chg="del">
          <ac:chgData name="Ed Moore (edmoor)" userId="907e94cb-8935-47f2-90d7-f3f21096c6be" providerId="ADAL" clId="{47DA5E2C-2862-CE4A-9A0A-48615B9E51F9}" dt="2023-09-19T06:22:31.550" v="105" actId="700"/>
          <ac:spMkLst>
            <pc:docMk/>
            <pc:sldMk cId="953806124" sldId="2147471096"/>
            <ac:spMk id="2" creationId="{723D1C06-3F8D-FF18-CEBD-DB3D0D01B3C2}"/>
          </ac:spMkLst>
        </pc:spChg>
        <pc:spChg chg="del mod ord">
          <ac:chgData name="Ed Moore (edmoor)" userId="907e94cb-8935-47f2-90d7-f3f21096c6be" providerId="ADAL" clId="{47DA5E2C-2862-CE4A-9A0A-48615B9E51F9}" dt="2023-09-19T06:22:31.550" v="105" actId="700"/>
          <ac:spMkLst>
            <pc:docMk/>
            <pc:sldMk cId="953806124" sldId="2147471096"/>
            <ac:spMk id="3" creationId="{B3EEA9D0-EEED-5DF7-7374-A7E94AE244BB}"/>
          </ac:spMkLst>
        </pc:spChg>
        <pc:spChg chg="add mod ord">
          <ac:chgData name="Ed Moore (edmoor)" userId="907e94cb-8935-47f2-90d7-f3f21096c6be" providerId="ADAL" clId="{47DA5E2C-2862-CE4A-9A0A-48615B9E51F9}" dt="2023-09-19T09:29:49.128" v="1156"/>
          <ac:spMkLst>
            <pc:docMk/>
            <pc:sldMk cId="953806124" sldId="2147471096"/>
            <ac:spMk id="4" creationId="{3808EC49-7A76-76BB-1779-FB7BED8D203A}"/>
          </ac:spMkLst>
        </pc:spChg>
      </pc:sldChg>
      <pc:sldChg chg="addSp modSp add mod">
        <pc:chgData name="Ed Moore (edmoor)" userId="907e94cb-8935-47f2-90d7-f3f21096c6be" providerId="ADAL" clId="{47DA5E2C-2862-CE4A-9A0A-48615B9E51F9}" dt="2023-09-19T09:29:49.128" v="1156"/>
        <pc:sldMkLst>
          <pc:docMk/>
          <pc:sldMk cId="2242859007" sldId="2147471201"/>
        </pc:sldMkLst>
        <pc:spChg chg="mod">
          <ac:chgData name="Ed Moore (edmoor)" userId="907e94cb-8935-47f2-90d7-f3f21096c6be" providerId="ADAL" clId="{47DA5E2C-2862-CE4A-9A0A-48615B9E51F9}" dt="2023-09-19T09:29:49.128" v="1156"/>
          <ac:spMkLst>
            <pc:docMk/>
            <pc:sldMk cId="2242859007" sldId="2147471201"/>
            <ac:spMk id="3" creationId="{0B870449-2CE8-1372-F226-F79904F29890}"/>
          </ac:spMkLst>
        </pc:spChg>
        <pc:spChg chg="add mod">
          <ac:chgData name="Ed Moore (edmoor)" userId="907e94cb-8935-47f2-90d7-f3f21096c6be" providerId="ADAL" clId="{47DA5E2C-2862-CE4A-9A0A-48615B9E51F9}" dt="2023-09-19T06:34:10.379" v="209" actId="1076"/>
          <ac:spMkLst>
            <pc:docMk/>
            <pc:sldMk cId="2242859007" sldId="2147471201"/>
            <ac:spMk id="5" creationId="{D7EAF0D3-CDAD-6A71-7CD8-93F24274E654}"/>
          </ac:spMkLst>
        </pc:spChg>
      </pc:sldChg>
      <pc:sldChg chg="addSp modSp add mod">
        <pc:chgData name="Ed Moore (edmoor)" userId="907e94cb-8935-47f2-90d7-f3f21096c6be" providerId="ADAL" clId="{47DA5E2C-2862-CE4A-9A0A-48615B9E51F9}" dt="2023-09-19T09:29:49.128" v="1156"/>
        <pc:sldMkLst>
          <pc:docMk/>
          <pc:sldMk cId="3999271829" sldId="2147471203"/>
        </pc:sldMkLst>
        <pc:spChg chg="mod">
          <ac:chgData name="Ed Moore (edmoor)" userId="907e94cb-8935-47f2-90d7-f3f21096c6be" providerId="ADAL" clId="{47DA5E2C-2862-CE4A-9A0A-48615B9E51F9}" dt="2023-09-19T06:33:51.792" v="206" actId="1076"/>
          <ac:spMkLst>
            <pc:docMk/>
            <pc:sldMk cId="3999271829" sldId="2147471203"/>
            <ac:spMk id="2" creationId="{E2ED0B4A-6619-D6AE-83F4-EDB8B5411CD7}"/>
          </ac:spMkLst>
        </pc:spChg>
        <pc:spChg chg="mod">
          <ac:chgData name="Ed Moore (edmoor)" userId="907e94cb-8935-47f2-90d7-f3f21096c6be" providerId="ADAL" clId="{47DA5E2C-2862-CE4A-9A0A-48615B9E51F9}" dt="2023-09-19T09:29:49.128" v="1156"/>
          <ac:spMkLst>
            <pc:docMk/>
            <pc:sldMk cId="3999271829" sldId="2147471203"/>
            <ac:spMk id="3" creationId="{0B870449-2CE8-1372-F226-F79904F29890}"/>
          </ac:spMkLst>
        </pc:spChg>
        <pc:spChg chg="mod">
          <ac:chgData name="Ed Moore (edmoor)" userId="907e94cb-8935-47f2-90d7-f3f21096c6be" providerId="ADAL" clId="{47DA5E2C-2862-CE4A-9A0A-48615B9E51F9}" dt="2023-09-19T06:33:51.792" v="206" actId="1076"/>
          <ac:spMkLst>
            <pc:docMk/>
            <pc:sldMk cId="3999271829" sldId="2147471203"/>
            <ac:spMk id="4" creationId="{8456E38C-6B0C-D841-4B3C-0A2F9ED9105F}"/>
          </ac:spMkLst>
        </pc:spChg>
        <pc:spChg chg="mod">
          <ac:chgData name="Ed Moore (edmoor)" userId="907e94cb-8935-47f2-90d7-f3f21096c6be" providerId="ADAL" clId="{47DA5E2C-2862-CE4A-9A0A-48615B9E51F9}" dt="2023-09-19T06:33:51.792" v="206" actId="1076"/>
          <ac:spMkLst>
            <pc:docMk/>
            <pc:sldMk cId="3999271829" sldId="2147471203"/>
            <ac:spMk id="9" creationId="{11009E57-4C81-A647-0DC7-562E1E868CD4}"/>
          </ac:spMkLst>
        </pc:spChg>
        <pc:spChg chg="mod">
          <ac:chgData name="Ed Moore (edmoor)" userId="907e94cb-8935-47f2-90d7-f3f21096c6be" providerId="ADAL" clId="{47DA5E2C-2862-CE4A-9A0A-48615B9E51F9}" dt="2023-09-19T06:33:51.792" v="206" actId="1076"/>
          <ac:spMkLst>
            <pc:docMk/>
            <pc:sldMk cId="3999271829" sldId="2147471203"/>
            <ac:spMk id="10" creationId="{55E6CC33-E144-9D0F-BEB5-8C1353168FAF}"/>
          </ac:spMkLst>
        </pc:spChg>
        <pc:spChg chg="mod">
          <ac:chgData name="Ed Moore (edmoor)" userId="907e94cb-8935-47f2-90d7-f3f21096c6be" providerId="ADAL" clId="{47DA5E2C-2862-CE4A-9A0A-48615B9E51F9}" dt="2023-09-19T06:33:51.792" v="206" actId="1076"/>
          <ac:spMkLst>
            <pc:docMk/>
            <pc:sldMk cId="3999271829" sldId="2147471203"/>
            <ac:spMk id="11" creationId="{8DF563D6-9A79-B18A-3608-A4CE6564DB75}"/>
          </ac:spMkLst>
        </pc:spChg>
        <pc:spChg chg="mod">
          <ac:chgData name="Ed Moore (edmoor)" userId="907e94cb-8935-47f2-90d7-f3f21096c6be" providerId="ADAL" clId="{47DA5E2C-2862-CE4A-9A0A-48615B9E51F9}" dt="2023-09-19T06:33:51.792" v="206" actId="1076"/>
          <ac:spMkLst>
            <pc:docMk/>
            <pc:sldMk cId="3999271829" sldId="2147471203"/>
            <ac:spMk id="12" creationId="{1D005C25-8F08-81B3-A805-BB804CA1AF7A}"/>
          </ac:spMkLst>
        </pc:spChg>
        <pc:spChg chg="add mod">
          <ac:chgData name="Ed Moore (edmoor)" userId="907e94cb-8935-47f2-90d7-f3f21096c6be" providerId="ADAL" clId="{47DA5E2C-2862-CE4A-9A0A-48615B9E51F9}" dt="2023-09-19T06:33:51.792" v="206" actId="1076"/>
          <ac:spMkLst>
            <pc:docMk/>
            <pc:sldMk cId="3999271829" sldId="2147471203"/>
            <ac:spMk id="13" creationId="{C59AEA37-AC26-3282-6ED7-065A645E89CC}"/>
          </ac:spMkLst>
        </pc:spChg>
        <pc:spChg chg="mod">
          <ac:chgData name="Ed Moore (edmoor)" userId="907e94cb-8935-47f2-90d7-f3f21096c6be" providerId="ADAL" clId="{47DA5E2C-2862-CE4A-9A0A-48615B9E51F9}" dt="2023-09-19T06:33:51.792" v="206" actId="1076"/>
          <ac:spMkLst>
            <pc:docMk/>
            <pc:sldMk cId="3999271829" sldId="2147471203"/>
            <ac:spMk id="14" creationId="{163ECDBF-6EC7-175B-95A6-1B2F39B158F9}"/>
          </ac:spMkLst>
        </pc:spChg>
        <pc:spChg chg="mod">
          <ac:chgData name="Ed Moore (edmoor)" userId="907e94cb-8935-47f2-90d7-f3f21096c6be" providerId="ADAL" clId="{47DA5E2C-2862-CE4A-9A0A-48615B9E51F9}" dt="2023-09-19T06:33:51.792" v="206" actId="1076"/>
          <ac:spMkLst>
            <pc:docMk/>
            <pc:sldMk cId="3999271829" sldId="2147471203"/>
            <ac:spMk id="16" creationId="{1665EDD5-EBC2-8161-12A0-4FC8F5A368D6}"/>
          </ac:spMkLst>
        </pc:spChg>
        <pc:spChg chg="mod">
          <ac:chgData name="Ed Moore (edmoor)" userId="907e94cb-8935-47f2-90d7-f3f21096c6be" providerId="ADAL" clId="{47DA5E2C-2862-CE4A-9A0A-48615B9E51F9}" dt="2023-09-19T06:33:51.792" v="206" actId="1076"/>
          <ac:spMkLst>
            <pc:docMk/>
            <pc:sldMk cId="3999271829" sldId="2147471203"/>
            <ac:spMk id="17" creationId="{48CDC9B7-58E8-F1A4-FEBB-04EF9F8D470C}"/>
          </ac:spMkLst>
        </pc:spChg>
        <pc:spChg chg="mod">
          <ac:chgData name="Ed Moore (edmoor)" userId="907e94cb-8935-47f2-90d7-f3f21096c6be" providerId="ADAL" clId="{47DA5E2C-2862-CE4A-9A0A-48615B9E51F9}" dt="2023-09-19T06:33:51.792" v="206" actId="1076"/>
          <ac:spMkLst>
            <pc:docMk/>
            <pc:sldMk cId="3999271829" sldId="2147471203"/>
            <ac:spMk id="21" creationId="{7EDED8B0-C641-FC54-2636-7C587E21B407}"/>
          </ac:spMkLst>
        </pc:spChg>
        <pc:spChg chg="mod">
          <ac:chgData name="Ed Moore (edmoor)" userId="907e94cb-8935-47f2-90d7-f3f21096c6be" providerId="ADAL" clId="{47DA5E2C-2862-CE4A-9A0A-48615B9E51F9}" dt="2023-09-19T06:33:51.792" v="206" actId="1076"/>
          <ac:spMkLst>
            <pc:docMk/>
            <pc:sldMk cId="3999271829" sldId="2147471203"/>
            <ac:spMk id="22" creationId="{569B1801-3354-C9AA-8B24-73C239FEF90B}"/>
          </ac:spMkLst>
        </pc:spChg>
        <pc:spChg chg="mod">
          <ac:chgData name="Ed Moore (edmoor)" userId="907e94cb-8935-47f2-90d7-f3f21096c6be" providerId="ADAL" clId="{47DA5E2C-2862-CE4A-9A0A-48615B9E51F9}" dt="2023-09-19T06:33:51.792" v="206" actId="1076"/>
          <ac:spMkLst>
            <pc:docMk/>
            <pc:sldMk cId="3999271829" sldId="2147471203"/>
            <ac:spMk id="23" creationId="{3BA84463-D4CA-BDBB-A9C2-FCDFB3F1DAD6}"/>
          </ac:spMkLst>
        </pc:spChg>
        <pc:spChg chg="mod">
          <ac:chgData name="Ed Moore (edmoor)" userId="907e94cb-8935-47f2-90d7-f3f21096c6be" providerId="ADAL" clId="{47DA5E2C-2862-CE4A-9A0A-48615B9E51F9}" dt="2023-09-19T06:33:51.792" v="206" actId="1076"/>
          <ac:spMkLst>
            <pc:docMk/>
            <pc:sldMk cId="3999271829" sldId="2147471203"/>
            <ac:spMk id="25" creationId="{F90B4E86-AF13-1F0F-93A0-D4C63812494E}"/>
          </ac:spMkLst>
        </pc:spChg>
        <pc:spChg chg="mod">
          <ac:chgData name="Ed Moore (edmoor)" userId="907e94cb-8935-47f2-90d7-f3f21096c6be" providerId="ADAL" clId="{47DA5E2C-2862-CE4A-9A0A-48615B9E51F9}" dt="2023-09-19T06:33:51.792" v="206" actId="1076"/>
          <ac:spMkLst>
            <pc:docMk/>
            <pc:sldMk cId="3999271829" sldId="2147471203"/>
            <ac:spMk id="26" creationId="{09B7EF04-146E-D1F7-7E6C-6C198DDF2B91}"/>
          </ac:spMkLst>
        </pc:spChg>
        <pc:spChg chg="mod">
          <ac:chgData name="Ed Moore (edmoor)" userId="907e94cb-8935-47f2-90d7-f3f21096c6be" providerId="ADAL" clId="{47DA5E2C-2862-CE4A-9A0A-48615B9E51F9}" dt="2023-09-19T06:33:51.792" v="206" actId="1076"/>
          <ac:spMkLst>
            <pc:docMk/>
            <pc:sldMk cId="3999271829" sldId="2147471203"/>
            <ac:spMk id="27" creationId="{B20DD1F2-553E-0C23-6877-CB197FE6F8B8}"/>
          </ac:spMkLst>
        </pc:spChg>
        <pc:spChg chg="mod">
          <ac:chgData name="Ed Moore (edmoor)" userId="907e94cb-8935-47f2-90d7-f3f21096c6be" providerId="ADAL" clId="{47DA5E2C-2862-CE4A-9A0A-48615B9E51F9}" dt="2023-09-19T06:33:51.792" v="206" actId="1076"/>
          <ac:spMkLst>
            <pc:docMk/>
            <pc:sldMk cId="3999271829" sldId="2147471203"/>
            <ac:spMk id="29" creationId="{248075EE-B2BF-4DE1-2C97-04FEED269227}"/>
          </ac:spMkLst>
        </pc:spChg>
        <pc:spChg chg="mod">
          <ac:chgData name="Ed Moore (edmoor)" userId="907e94cb-8935-47f2-90d7-f3f21096c6be" providerId="ADAL" clId="{47DA5E2C-2862-CE4A-9A0A-48615B9E51F9}" dt="2023-09-19T06:33:51.792" v="206" actId="1076"/>
          <ac:spMkLst>
            <pc:docMk/>
            <pc:sldMk cId="3999271829" sldId="2147471203"/>
            <ac:spMk id="30" creationId="{B90D3DB0-0447-0BBF-EA6A-959D3E21748A}"/>
          </ac:spMkLst>
        </pc:spChg>
        <pc:spChg chg="mod">
          <ac:chgData name="Ed Moore (edmoor)" userId="907e94cb-8935-47f2-90d7-f3f21096c6be" providerId="ADAL" clId="{47DA5E2C-2862-CE4A-9A0A-48615B9E51F9}" dt="2023-09-19T06:33:51.792" v="206" actId="1076"/>
          <ac:spMkLst>
            <pc:docMk/>
            <pc:sldMk cId="3999271829" sldId="2147471203"/>
            <ac:spMk id="31" creationId="{DDF35BBD-533A-4652-35B6-5A3BA08EE922}"/>
          </ac:spMkLst>
        </pc:spChg>
        <pc:spChg chg="mod">
          <ac:chgData name="Ed Moore (edmoor)" userId="907e94cb-8935-47f2-90d7-f3f21096c6be" providerId="ADAL" clId="{47DA5E2C-2862-CE4A-9A0A-48615B9E51F9}" dt="2023-09-19T06:33:51.792" v="206" actId="1076"/>
          <ac:spMkLst>
            <pc:docMk/>
            <pc:sldMk cId="3999271829" sldId="2147471203"/>
            <ac:spMk id="33" creationId="{4B601789-D367-F038-AC8E-2EC1FAE1FA60}"/>
          </ac:spMkLst>
        </pc:spChg>
        <pc:grpChg chg="mod">
          <ac:chgData name="Ed Moore (edmoor)" userId="907e94cb-8935-47f2-90d7-f3f21096c6be" providerId="ADAL" clId="{47DA5E2C-2862-CE4A-9A0A-48615B9E51F9}" dt="2023-09-19T06:33:51.792" v="206" actId="1076"/>
          <ac:grpSpMkLst>
            <pc:docMk/>
            <pc:sldMk cId="3999271829" sldId="2147471203"/>
            <ac:grpSpMk id="7" creationId="{04DE9CBF-C7CD-CF16-42C9-90650BF3A437}"/>
          </ac:grpSpMkLst>
        </pc:grpChg>
        <pc:picChg chg="mod">
          <ac:chgData name="Ed Moore (edmoor)" userId="907e94cb-8935-47f2-90d7-f3f21096c6be" providerId="ADAL" clId="{47DA5E2C-2862-CE4A-9A0A-48615B9E51F9}" dt="2023-09-19T06:33:51.792" v="206" actId="1076"/>
          <ac:picMkLst>
            <pc:docMk/>
            <pc:sldMk cId="3999271829" sldId="2147471203"/>
            <ac:picMk id="5" creationId="{AF332A3B-85A3-1213-061F-DD744200DF52}"/>
          </ac:picMkLst>
        </pc:picChg>
        <pc:picChg chg="mod">
          <ac:chgData name="Ed Moore (edmoor)" userId="907e94cb-8935-47f2-90d7-f3f21096c6be" providerId="ADAL" clId="{47DA5E2C-2862-CE4A-9A0A-48615B9E51F9}" dt="2023-09-19T06:33:51.792" v="206" actId="1076"/>
          <ac:picMkLst>
            <pc:docMk/>
            <pc:sldMk cId="3999271829" sldId="2147471203"/>
            <ac:picMk id="6" creationId="{FBE176A3-CCEE-7482-FF52-FA598DDCAC81}"/>
          </ac:picMkLst>
        </pc:picChg>
        <pc:picChg chg="mod">
          <ac:chgData name="Ed Moore (edmoor)" userId="907e94cb-8935-47f2-90d7-f3f21096c6be" providerId="ADAL" clId="{47DA5E2C-2862-CE4A-9A0A-48615B9E51F9}" dt="2023-09-19T06:33:51.792" v="206" actId="1076"/>
          <ac:picMkLst>
            <pc:docMk/>
            <pc:sldMk cId="3999271829" sldId="2147471203"/>
            <ac:picMk id="8" creationId="{44BFA793-3DF2-D1D9-25AB-6DB6AADE1BD5}"/>
          </ac:picMkLst>
        </pc:picChg>
        <pc:picChg chg="mod">
          <ac:chgData name="Ed Moore (edmoor)" userId="907e94cb-8935-47f2-90d7-f3f21096c6be" providerId="ADAL" clId="{47DA5E2C-2862-CE4A-9A0A-48615B9E51F9}" dt="2023-09-19T06:33:51.792" v="206" actId="1076"/>
          <ac:picMkLst>
            <pc:docMk/>
            <pc:sldMk cId="3999271829" sldId="2147471203"/>
            <ac:picMk id="15" creationId="{9615A2E6-3FC7-F090-3748-5E03B9646200}"/>
          </ac:picMkLst>
        </pc:picChg>
        <pc:picChg chg="mod">
          <ac:chgData name="Ed Moore (edmoor)" userId="907e94cb-8935-47f2-90d7-f3f21096c6be" providerId="ADAL" clId="{47DA5E2C-2862-CE4A-9A0A-48615B9E51F9}" dt="2023-09-19T06:33:51.792" v="206" actId="1076"/>
          <ac:picMkLst>
            <pc:docMk/>
            <pc:sldMk cId="3999271829" sldId="2147471203"/>
            <ac:picMk id="18" creationId="{4B050130-6BFC-8EEE-917E-FE0FC6048CF1}"/>
          </ac:picMkLst>
        </pc:picChg>
        <pc:picChg chg="mod">
          <ac:chgData name="Ed Moore (edmoor)" userId="907e94cb-8935-47f2-90d7-f3f21096c6be" providerId="ADAL" clId="{47DA5E2C-2862-CE4A-9A0A-48615B9E51F9}" dt="2023-09-19T06:33:51.792" v="206" actId="1076"/>
          <ac:picMkLst>
            <pc:docMk/>
            <pc:sldMk cId="3999271829" sldId="2147471203"/>
            <ac:picMk id="19" creationId="{BE458822-23E1-20B2-C70C-6B2CAF129459}"/>
          </ac:picMkLst>
        </pc:picChg>
        <pc:picChg chg="mod">
          <ac:chgData name="Ed Moore (edmoor)" userId="907e94cb-8935-47f2-90d7-f3f21096c6be" providerId="ADAL" clId="{47DA5E2C-2862-CE4A-9A0A-48615B9E51F9}" dt="2023-09-19T06:33:51.792" v="206" actId="1076"/>
          <ac:picMkLst>
            <pc:docMk/>
            <pc:sldMk cId="3999271829" sldId="2147471203"/>
            <ac:picMk id="20" creationId="{B6B07171-4E4F-9445-DA72-2BF83BBAEB79}"/>
          </ac:picMkLst>
        </pc:picChg>
        <pc:picChg chg="mod">
          <ac:chgData name="Ed Moore (edmoor)" userId="907e94cb-8935-47f2-90d7-f3f21096c6be" providerId="ADAL" clId="{47DA5E2C-2862-CE4A-9A0A-48615B9E51F9}" dt="2023-09-19T06:33:51.792" v="206" actId="1076"/>
          <ac:picMkLst>
            <pc:docMk/>
            <pc:sldMk cId="3999271829" sldId="2147471203"/>
            <ac:picMk id="24" creationId="{CD6E6813-9AD6-C0A1-D6C4-BB9D7068A952}"/>
          </ac:picMkLst>
        </pc:picChg>
        <pc:picChg chg="mod">
          <ac:chgData name="Ed Moore (edmoor)" userId="907e94cb-8935-47f2-90d7-f3f21096c6be" providerId="ADAL" clId="{47DA5E2C-2862-CE4A-9A0A-48615B9E51F9}" dt="2023-09-19T06:33:51.792" v="206" actId="1076"/>
          <ac:picMkLst>
            <pc:docMk/>
            <pc:sldMk cId="3999271829" sldId="2147471203"/>
            <ac:picMk id="32" creationId="{94381692-1BC2-C963-2345-5FD32E3879F3}"/>
          </ac:picMkLst>
        </pc:picChg>
        <pc:picChg chg="mod">
          <ac:chgData name="Ed Moore (edmoor)" userId="907e94cb-8935-47f2-90d7-f3f21096c6be" providerId="ADAL" clId="{47DA5E2C-2862-CE4A-9A0A-48615B9E51F9}" dt="2023-09-19T06:33:51.792" v="206" actId="1076"/>
          <ac:picMkLst>
            <pc:docMk/>
            <pc:sldMk cId="3999271829" sldId="2147471203"/>
            <ac:picMk id="34" creationId="{45202269-8958-8F5B-71FF-2ECCD14E9536}"/>
          </ac:picMkLst>
        </pc:picChg>
      </pc:sldChg>
      <pc:sldChg chg="modSp add del mod ord">
        <pc:chgData name="Ed Moore (edmoor)" userId="907e94cb-8935-47f2-90d7-f3f21096c6be" providerId="ADAL" clId="{47DA5E2C-2862-CE4A-9A0A-48615B9E51F9}" dt="2023-09-19T09:35:49.567" v="1277" actId="20578"/>
        <pc:sldMkLst>
          <pc:docMk/>
          <pc:sldMk cId="3260659782" sldId="2147478359"/>
        </pc:sldMkLst>
        <pc:spChg chg="mod">
          <ac:chgData name="Ed Moore (edmoor)" userId="907e94cb-8935-47f2-90d7-f3f21096c6be" providerId="ADAL" clId="{47DA5E2C-2862-CE4A-9A0A-48615B9E51F9}" dt="2023-09-19T09:12:22.541" v="639" actId="208"/>
          <ac:spMkLst>
            <pc:docMk/>
            <pc:sldMk cId="3260659782" sldId="2147478359"/>
            <ac:spMk id="104" creationId="{DBD8DF78-5813-F171-8217-D403D056B71E}"/>
          </ac:spMkLst>
        </pc:spChg>
        <pc:spChg chg="mod">
          <ac:chgData name="Ed Moore (edmoor)" userId="907e94cb-8935-47f2-90d7-f3f21096c6be" providerId="ADAL" clId="{47DA5E2C-2862-CE4A-9A0A-48615B9E51F9}" dt="2023-09-19T09:13:35.855" v="653" actId="207"/>
          <ac:spMkLst>
            <pc:docMk/>
            <pc:sldMk cId="3260659782" sldId="2147478359"/>
            <ac:spMk id="105" creationId="{8C1D5939-AFB8-A9F8-13CD-39BC4C4F3FF8}"/>
          </ac:spMkLst>
        </pc:spChg>
        <pc:spChg chg="mod">
          <ac:chgData name="Ed Moore (edmoor)" userId="907e94cb-8935-47f2-90d7-f3f21096c6be" providerId="ADAL" clId="{47DA5E2C-2862-CE4A-9A0A-48615B9E51F9}" dt="2023-09-19T09:13:35.855" v="653" actId="207"/>
          <ac:spMkLst>
            <pc:docMk/>
            <pc:sldMk cId="3260659782" sldId="2147478359"/>
            <ac:spMk id="106" creationId="{9B138FDB-5BF9-5FFF-4D7A-F3636D69A47A}"/>
          </ac:spMkLst>
        </pc:spChg>
        <pc:spChg chg="mod">
          <ac:chgData name="Ed Moore (edmoor)" userId="907e94cb-8935-47f2-90d7-f3f21096c6be" providerId="ADAL" clId="{47DA5E2C-2862-CE4A-9A0A-48615B9E51F9}" dt="2023-09-19T09:13:35.855" v="653" actId="207"/>
          <ac:spMkLst>
            <pc:docMk/>
            <pc:sldMk cId="3260659782" sldId="2147478359"/>
            <ac:spMk id="107" creationId="{9EAC3A62-7850-9408-9759-978C11AC1FC9}"/>
          </ac:spMkLst>
        </pc:spChg>
        <pc:spChg chg="mod">
          <ac:chgData name="Ed Moore (edmoor)" userId="907e94cb-8935-47f2-90d7-f3f21096c6be" providerId="ADAL" clId="{47DA5E2C-2862-CE4A-9A0A-48615B9E51F9}" dt="2023-09-19T09:13:35.855" v="653" actId="207"/>
          <ac:spMkLst>
            <pc:docMk/>
            <pc:sldMk cId="3260659782" sldId="2147478359"/>
            <ac:spMk id="108" creationId="{0403DF8E-1340-6D1F-24C7-540C7926A3F1}"/>
          </ac:spMkLst>
        </pc:spChg>
        <pc:spChg chg="mod">
          <ac:chgData name="Ed Moore (edmoor)" userId="907e94cb-8935-47f2-90d7-f3f21096c6be" providerId="ADAL" clId="{47DA5E2C-2862-CE4A-9A0A-48615B9E51F9}" dt="2023-09-19T09:12:41.514" v="645" actId="208"/>
          <ac:spMkLst>
            <pc:docMk/>
            <pc:sldMk cId="3260659782" sldId="2147478359"/>
            <ac:spMk id="110" creationId="{2297986A-5D7A-C8D0-56CA-375B8D6F4A33}"/>
          </ac:spMkLst>
        </pc:spChg>
        <pc:spChg chg="mod">
          <ac:chgData name="Ed Moore (edmoor)" userId="907e94cb-8935-47f2-90d7-f3f21096c6be" providerId="ADAL" clId="{47DA5E2C-2862-CE4A-9A0A-48615B9E51F9}" dt="2023-09-19T09:12:22.541" v="639" actId="208"/>
          <ac:spMkLst>
            <pc:docMk/>
            <pc:sldMk cId="3260659782" sldId="2147478359"/>
            <ac:spMk id="112" creationId="{167E394D-B77E-30EF-F7AE-4044CAD41535}"/>
          </ac:spMkLst>
        </pc:spChg>
        <pc:spChg chg="mod">
          <ac:chgData name="Ed Moore (edmoor)" userId="907e94cb-8935-47f2-90d7-f3f21096c6be" providerId="ADAL" clId="{47DA5E2C-2862-CE4A-9A0A-48615B9E51F9}" dt="2023-09-19T09:12:22.541" v="639" actId="208"/>
          <ac:spMkLst>
            <pc:docMk/>
            <pc:sldMk cId="3260659782" sldId="2147478359"/>
            <ac:spMk id="115" creationId="{2CF074A7-92AD-0BBB-B6CA-9059AEE75841}"/>
          </ac:spMkLst>
        </pc:spChg>
        <pc:spChg chg="mod">
          <ac:chgData name="Ed Moore (edmoor)" userId="907e94cb-8935-47f2-90d7-f3f21096c6be" providerId="ADAL" clId="{47DA5E2C-2862-CE4A-9A0A-48615B9E51F9}" dt="2023-09-19T09:13:35.855" v="653" actId="207"/>
          <ac:spMkLst>
            <pc:docMk/>
            <pc:sldMk cId="3260659782" sldId="2147478359"/>
            <ac:spMk id="117" creationId="{7B6142C2-71F6-34A7-0EA1-6C11BDD05B3F}"/>
          </ac:spMkLst>
        </pc:spChg>
        <pc:spChg chg="mod">
          <ac:chgData name="Ed Moore (edmoor)" userId="907e94cb-8935-47f2-90d7-f3f21096c6be" providerId="ADAL" clId="{47DA5E2C-2862-CE4A-9A0A-48615B9E51F9}" dt="2023-09-19T09:12:22.541" v="639" actId="208"/>
          <ac:spMkLst>
            <pc:docMk/>
            <pc:sldMk cId="3260659782" sldId="2147478359"/>
            <ac:spMk id="123" creationId="{9D030300-E4A7-D740-FAB8-4BD3DCC96865}"/>
          </ac:spMkLst>
        </pc:spChg>
        <pc:spChg chg="mod">
          <ac:chgData name="Ed Moore (edmoor)" userId="907e94cb-8935-47f2-90d7-f3f21096c6be" providerId="ADAL" clId="{47DA5E2C-2862-CE4A-9A0A-48615B9E51F9}" dt="2023-09-19T09:13:35.855" v="653" actId="207"/>
          <ac:spMkLst>
            <pc:docMk/>
            <pc:sldMk cId="3260659782" sldId="2147478359"/>
            <ac:spMk id="129" creationId="{14EFE082-E0CE-E3E5-A8B8-AEDB91BAD8A7}"/>
          </ac:spMkLst>
        </pc:spChg>
        <pc:spChg chg="mod">
          <ac:chgData name="Ed Moore (edmoor)" userId="907e94cb-8935-47f2-90d7-f3f21096c6be" providerId="ADAL" clId="{47DA5E2C-2862-CE4A-9A0A-48615B9E51F9}" dt="2023-09-19T09:13:35.855" v="653" actId="207"/>
          <ac:spMkLst>
            <pc:docMk/>
            <pc:sldMk cId="3260659782" sldId="2147478359"/>
            <ac:spMk id="130" creationId="{7BBC0882-114C-135D-4BC7-C0244851E455}"/>
          </ac:spMkLst>
        </pc:spChg>
        <pc:spChg chg="mod">
          <ac:chgData name="Ed Moore (edmoor)" userId="907e94cb-8935-47f2-90d7-f3f21096c6be" providerId="ADAL" clId="{47DA5E2C-2862-CE4A-9A0A-48615B9E51F9}" dt="2023-09-19T09:13:35.855" v="653" actId="207"/>
          <ac:spMkLst>
            <pc:docMk/>
            <pc:sldMk cId="3260659782" sldId="2147478359"/>
            <ac:spMk id="131" creationId="{A159E5A5-3916-8B66-EC08-9D202B67FFC3}"/>
          </ac:spMkLst>
        </pc:spChg>
        <pc:spChg chg="mod">
          <ac:chgData name="Ed Moore (edmoor)" userId="907e94cb-8935-47f2-90d7-f3f21096c6be" providerId="ADAL" clId="{47DA5E2C-2862-CE4A-9A0A-48615B9E51F9}" dt="2023-09-19T09:13:35.855" v="653" actId="207"/>
          <ac:spMkLst>
            <pc:docMk/>
            <pc:sldMk cId="3260659782" sldId="2147478359"/>
            <ac:spMk id="132" creationId="{1B1CB32C-147B-85AC-E630-76B6F0AA7194}"/>
          </ac:spMkLst>
        </pc:spChg>
        <pc:spChg chg="mod">
          <ac:chgData name="Ed Moore (edmoor)" userId="907e94cb-8935-47f2-90d7-f3f21096c6be" providerId="ADAL" clId="{47DA5E2C-2862-CE4A-9A0A-48615B9E51F9}" dt="2023-09-19T06:25:09.846" v="134" actId="207"/>
          <ac:spMkLst>
            <pc:docMk/>
            <pc:sldMk cId="3260659782" sldId="2147478359"/>
            <ac:spMk id="134" creationId="{0D9EA340-04AC-7BD7-7158-0B654CCE53E4}"/>
          </ac:spMkLst>
        </pc:spChg>
        <pc:spChg chg="mod">
          <ac:chgData name="Ed Moore (edmoor)" userId="907e94cb-8935-47f2-90d7-f3f21096c6be" providerId="ADAL" clId="{47DA5E2C-2862-CE4A-9A0A-48615B9E51F9}" dt="2023-09-19T06:25:09.846" v="134" actId="207"/>
          <ac:spMkLst>
            <pc:docMk/>
            <pc:sldMk cId="3260659782" sldId="2147478359"/>
            <ac:spMk id="135" creationId="{B7FF9F4E-E966-D667-6534-B403A171B30E}"/>
          </ac:spMkLst>
        </pc:spChg>
        <pc:spChg chg="mod">
          <ac:chgData name="Ed Moore (edmoor)" userId="907e94cb-8935-47f2-90d7-f3f21096c6be" providerId="ADAL" clId="{47DA5E2C-2862-CE4A-9A0A-48615B9E51F9}" dt="2023-09-19T09:13:35.855" v="653" actId="207"/>
          <ac:spMkLst>
            <pc:docMk/>
            <pc:sldMk cId="3260659782" sldId="2147478359"/>
            <ac:spMk id="142" creationId="{06A8789D-BAFD-8129-DCE2-E8C278FEC9C9}"/>
          </ac:spMkLst>
        </pc:spChg>
        <pc:spChg chg="mod">
          <ac:chgData name="Ed Moore (edmoor)" userId="907e94cb-8935-47f2-90d7-f3f21096c6be" providerId="ADAL" clId="{47DA5E2C-2862-CE4A-9A0A-48615B9E51F9}" dt="2023-09-19T09:13:35.855" v="653" actId="207"/>
          <ac:spMkLst>
            <pc:docMk/>
            <pc:sldMk cId="3260659782" sldId="2147478359"/>
            <ac:spMk id="143" creationId="{7298A1CD-2030-5BE2-2B6E-40B6EAB3EF6B}"/>
          </ac:spMkLst>
        </pc:spChg>
        <pc:spChg chg="mod">
          <ac:chgData name="Ed Moore (edmoor)" userId="907e94cb-8935-47f2-90d7-f3f21096c6be" providerId="ADAL" clId="{47DA5E2C-2862-CE4A-9A0A-48615B9E51F9}" dt="2023-09-19T09:13:35.855" v="653" actId="207"/>
          <ac:spMkLst>
            <pc:docMk/>
            <pc:sldMk cId="3260659782" sldId="2147478359"/>
            <ac:spMk id="144" creationId="{F5141602-69D5-0685-ED43-4872D7AF99A8}"/>
          </ac:spMkLst>
        </pc:spChg>
        <pc:spChg chg="mod">
          <ac:chgData name="Ed Moore (edmoor)" userId="907e94cb-8935-47f2-90d7-f3f21096c6be" providerId="ADAL" clId="{47DA5E2C-2862-CE4A-9A0A-48615B9E51F9}" dt="2023-09-19T09:13:35.855" v="653" actId="207"/>
          <ac:spMkLst>
            <pc:docMk/>
            <pc:sldMk cId="3260659782" sldId="2147478359"/>
            <ac:spMk id="145" creationId="{A8E31BAE-83EE-73E8-E71F-146F098183EA}"/>
          </ac:spMkLst>
        </pc:spChg>
        <pc:spChg chg="mod">
          <ac:chgData name="Ed Moore (edmoor)" userId="907e94cb-8935-47f2-90d7-f3f21096c6be" providerId="ADAL" clId="{47DA5E2C-2862-CE4A-9A0A-48615B9E51F9}" dt="2023-09-19T09:13:35.855" v="653" actId="207"/>
          <ac:spMkLst>
            <pc:docMk/>
            <pc:sldMk cId="3260659782" sldId="2147478359"/>
            <ac:spMk id="150" creationId="{D235B7BF-7DDC-692D-2A8F-3680EF9635F7}"/>
          </ac:spMkLst>
        </pc:spChg>
        <pc:spChg chg="mod">
          <ac:chgData name="Ed Moore (edmoor)" userId="907e94cb-8935-47f2-90d7-f3f21096c6be" providerId="ADAL" clId="{47DA5E2C-2862-CE4A-9A0A-48615B9E51F9}" dt="2023-09-19T09:13:35.855" v="653" actId="207"/>
          <ac:spMkLst>
            <pc:docMk/>
            <pc:sldMk cId="3260659782" sldId="2147478359"/>
            <ac:spMk id="151" creationId="{35F40777-8475-F99D-37E4-EC4D9B470A46}"/>
          </ac:spMkLst>
        </pc:spChg>
      </pc:sldChg>
      <pc:sldChg chg="modSp add mod ord">
        <pc:chgData name="Ed Moore (edmoor)" userId="907e94cb-8935-47f2-90d7-f3f21096c6be" providerId="ADAL" clId="{47DA5E2C-2862-CE4A-9A0A-48615B9E51F9}" dt="2023-09-19T09:12:27.344" v="641" actId="20578"/>
        <pc:sldMkLst>
          <pc:docMk/>
          <pc:sldMk cId="527215691" sldId="2147478360"/>
        </pc:sldMkLst>
        <pc:spChg chg="mod">
          <ac:chgData name="Ed Moore (edmoor)" userId="907e94cb-8935-47f2-90d7-f3f21096c6be" providerId="ADAL" clId="{47DA5E2C-2862-CE4A-9A0A-48615B9E51F9}" dt="2023-09-19T06:25:54.184" v="143" actId="207"/>
          <ac:spMkLst>
            <pc:docMk/>
            <pc:sldMk cId="527215691" sldId="2147478360"/>
            <ac:spMk id="2" creationId="{D8ACDFA2-512B-A78E-970C-CB26F3ECF1B9}"/>
          </ac:spMkLst>
        </pc:spChg>
        <pc:spChg chg="mod">
          <ac:chgData name="Ed Moore (edmoor)" userId="907e94cb-8935-47f2-90d7-f3f21096c6be" providerId="ADAL" clId="{47DA5E2C-2862-CE4A-9A0A-48615B9E51F9}" dt="2023-09-19T06:25:54.184" v="143" actId="207"/>
          <ac:spMkLst>
            <pc:docMk/>
            <pc:sldMk cId="527215691" sldId="2147478360"/>
            <ac:spMk id="3" creationId="{17B24BCF-4DE9-B9DB-F880-F8827FCE627E}"/>
          </ac:spMkLst>
        </pc:spChg>
        <pc:spChg chg="mod">
          <ac:chgData name="Ed Moore (edmoor)" userId="907e94cb-8935-47f2-90d7-f3f21096c6be" providerId="ADAL" clId="{47DA5E2C-2862-CE4A-9A0A-48615B9E51F9}" dt="2023-09-19T06:25:54.184" v="143" actId="207"/>
          <ac:spMkLst>
            <pc:docMk/>
            <pc:sldMk cId="527215691" sldId="2147478360"/>
            <ac:spMk id="4" creationId="{D577F75E-2D0A-2214-90B6-84581DC423F4}"/>
          </ac:spMkLst>
        </pc:spChg>
        <pc:spChg chg="mod">
          <ac:chgData name="Ed Moore (edmoor)" userId="907e94cb-8935-47f2-90d7-f3f21096c6be" providerId="ADAL" clId="{47DA5E2C-2862-CE4A-9A0A-48615B9E51F9}" dt="2023-09-19T06:25:54.184" v="143" actId="207"/>
          <ac:spMkLst>
            <pc:docMk/>
            <pc:sldMk cId="527215691" sldId="2147478360"/>
            <ac:spMk id="5" creationId="{7A86C1F3-25F2-A9B6-4FBD-02C4F95DBD3E}"/>
          </ac:spMkLst>
        </pc:spChg>
        <pc:spChg chg="mod">
          <ac:chgData name="Ed Moore (edmoor)" userId="907e94cb-8935-47f2-90d7-f3f21096c6be" providerId="ADAL" clId="{47DA5E2C-2862-CE4A-9A0A-48615B9E51F9}" dt="2023-09-19T06:25:54.184" v="143" actId="207"/>
          <ac:spMkLst>
            <pc:docMk/>
            <pc:sldMk cId="527215691" sldId="2147478360"/>
            <ac:spMk id="6" creationId="{655E0577-E9CA-EA0E-ABCB-6F3385BD466C}"/>
          </ac:spMkLst>
        </pc:spChg>
        <pc:spChg chg="mod">
          <ac:chgData name="Ed Moore (edmoor)" userId="907e94cb-8935-47f2-90d7-f3f21096c6be" providerId="ADAL" clId="{47DA5E2C-2862-CE4A-9A0A-48615B9E51F9}" dt="2023-09-19T06:25:54.184" v="143" actId="207"/>
          <ac:spMkLst>
            <pc:docMk/>
            <pc:sldMk cId="527215691" sldId="2147478360"/>
            <ac:spMk id="7" creationId="{8BD1C10C-6294-3643-32A2-F1C641D29ECE}"/>
          </ac:spMkLst>
        </pc:spChg>
        <pc:spChg chg="mod">
          <ac:chgData name="Ed Moore (edmoor)" userId="907e94cb-8935-47f2-90d7-f3f21096c6be" providerId="ADAL" clId="{47DA5E2C-2862-CE4A-9A0A-48615B9E51F9}" dt="2023-09-19T06:25:54.184" v="143" actId="207"/>
          <ac:spMkLst>
            <pc:docMk/>
            <pc:sldMk cId="527215691" sldId="2147478360"/>
            <ac:spMk id="11" creationId="{63F1F22E-38ED-227D-44F9-4A66E3705C0D}"/>
          </ac:spMkLst>
        </pc:spChg>
        <pc:spChg chg="mod">
          <ac:chgData name="Ed Moore (edmoor)" userId="907e94cb-8935-47f2-90d7-f3f21096c6be" providerId="ADAL" clId="{47DA5E2C-2862-CE4A-9A0A-48615B9E51F9}" dt="2023-09-19T06:25:54.184" v="143" actId="207"/>
          <ac:spMkLst>
            <pc:docMk/>
            <pc:sldMk cId="527215691" sldId="2147478360"/>
            <ac:spMk id="12" creationId="{F7B6069D-91AC-F1A6-1D19-5EA257868DFD}"/>
          </ac:spMkLst>
        </pc:spChg>
        <pc:spChg chg="mod">
          <ac:chgData name="Ed Moore (edmoor)" userId="907e94cb-8935-47f2-90d7-f3f21096c6be" providerId="ADAL" clId="{47DA5E2C-2862-CE4A-9A0A-48615B9E51F9}" dt="2023-09-19T06:25:54.184" v="143" actId="207"/>
          <ac:spMkLst>
            <pc:docMk/>
            <pc:sldMk cId="527215691" sldId="2147478360"/>
            <ac:spMk id="13" creationId="{40AEA385-4BD4-558C-D4E0-7ABAF5325244}"/>
          </ac:spMkLst>
        </pc:spChg>
        <pc:spChg chg="mod">
          <ac:chgData name="Ed Moore (edmoor)" userId="907e94cb-8935-47f2-90d7-f3f21096c6be" providerId="ADAL" clId="{47DA5E2C-2862-CE4A-9A0A-48615B9E51F9}" dt="2023-09-19T06:25:54.184" v="143" actId="207"/>
          <ac:spMkLst>
            <pc:docMk/>
            <pc:sldMk cId="527215691" sldId="2147478360"/>
            <ac:spMk id="14" creationId="{EB98C964-A5B9-2CA4-8DF5-737C7F3064AA}"/>
          </ac:spMkLst>
        </pc:spChg>
        <pc:spChg chg="mod">
          <ac:chgData name="Ed Moore (edmoor)" userId="907e94cb-8935-47f2-90d7-f3f21096c6be" providerId="ADAL" clId="{47DA5E2C-2862-CE4A-9A0A-48615B9E51F9}" dt="2023-09-19T06:25:54.184" v="143" actId="207"/>
          <ac:spMkLst>
            <pc:docMk/>
            <pc:sldMk cId="527215691" sldId="2147478360"/>
            <ac:spMk id="15" creationId="{15C8BE61-B6F3-2071-4D37-BCD2ABD364F1}"/>
          </ac:spMkLst>
        </pc:spChg>
      </pc:sldChg>
      <pc:sldChg chg="addSp modSp add mod ord modAnim">
        <pc:chgData name="Ed Moore (edmoor)" userId="907e94cb-8935-47f2-90d7-f3f21096c6be" providerId="ADAL" clId="{47DA5E2C-2862-CE4A-9A0A-48615B9E51F9}" dt="2023-09-19T09:42:26.490" v="1356" actId="1582"/>
        <pc:sldMkLst>
          <pc:docMk/>
          <pc:sldMk cId="908318585" sldId="2147478368"/>
        </pc:sldMkLst>
        <pc:spChg chg="add mod">
          <ac:chgData name="Ed Moore (edmoor)" userId="907e94cb-8935-47f2-90d7-f3f21096c6be" providerId="ADAL" clId="{47DA5E2C-2862-CE4A-9A0A-48615B9E51F9}" dt="2023-09-19T09:42:26.490" v="1356" actId="1582"/>
          <ac:spMkLst>
            <pc:docMk/>
            <pc:sldMk cId="908318585" sldId="2147478368"/>
            <ac:spMk id="2" creationId="{38B31215-3ECE-65FE-2B78-6B05F0C946B4}"/>
          </ac:spMkLst>
        </pc:spChg>
        <pc:spChg chg="mod">
          <ac:chgData name="Ed Moore (edmoor)" userId="907e94cb-8935-47f2-90d7-f3f21096c6be" providerId="ADAL" clId="{47DA5E2C-2862-CE4A-9A0A-48615B9E51F9}" dt="2023-09-19T06:27:52.610" v="158" actId="207"/>
          <ac:spMkLst>
            <pc:docMk/>
            <pc:sldMk cId="908318585" sldId="2147478368"/>
            <ac:spMk id="25" creationId="{FF47F3DF-A6B0-A02F-F758-F4650409FADB}"/>
          </ac:spMkLst>
        </pc:spChg>
        <pc:spChg chg="mod">
          <ac:chgData name="Ed Moore (edmoor)" userId="907e94cb-8935-47f2-90d7-f3f21096c6be" providerId="ADAL" clId="{47DA5E2C-2862-CE4A-9A0A-48615B9E51F9}" dt="2023-09-19T06:27:52.610" v="158" actId="207"/>
          <ac:spMkLst>
            <pc:docMk/>
            <pc:sldMk cId="908318585" sldId="2147478368"/>
            <ac:spMk id="26" creationId="{4D4A10AB-374E-908F-19D2-2817E7605678}"/>
          </ac:spMkLst>
        </pc:spChg>
        <pc:spChg chg="mod">
          <ac:chgData name="Ed Moore (edmoor)" userId="907e94cb-8935-47f2-90d7-f3f21096c6be" providerId="ADAL" clId="{47DA5E2C-2862-CE4A-9A0A-48615B9E51F9}" dt="2023-09-19T06:28:01.829" v="160" actId="207"/>
          <ac:spMkLst>
            <pc:docMk/>
            <pc:sldMk cId="908318585" sldId="2147478368"/>
            <ac:spMk id="28" creationId="{216C0B60-A9BC-4971-19FF-15D8790083DB}"/>
          </ac:spMkLst>
        </pc:spChg>
        <pc:spChg chg="mod">
          <ac:chgData name="Ed Moore (edmoor)" userId="907e94cb-8935-47f2-90d7-f3f21096c6be" providerId="ADAL" clId="{47DA5E2C-2862-CE4A-9A0A-48615B9E51F9}" dt="2023-09-19T06:27:59.416" v="159" actId="207"/>
          <ac:spMkLst>
            <pc:docMk/>
            <pc:sldMk cId="908318585" sldId="2147478368"/>
            <ac:spMk id="30" creationId="{30EA120A-37FE-D796-EB54-13DED7100D2F}"/>
          </ac:spMkLst>
        </pc:spChg>
        <pc:spChg chg="mod">
          <ac:chgData name="Ed Moore (edmoor)" userId="907e94cb-8935-47f2-90d7-f3f21096c6be" providerId="ADAL" clId="{47DA5E2C-2862-CE4A-9A0A-48615B9E51F9}" dt="2023-09-19T06:28:08.395" v="162" actId="207"/>
          <ac:spMkLst>
            <pc:docMk/>
            <pc:sldMk cId="908318585" sldId="2147478368"/>
            <ac:spMk id="32" creationId="{D78DC3AF-185C-4C48-3DC1-51AB619B1813}"/>
          </ac:spMkLst>
        </pc:spChg>
        <pc:spChg chg="mod">
          <ac:chgData name="Ed Moore (edmoor)" userId="907e94cb-8935-47f2-90d7-f3f21096c6be" providerId="ADAL" clId="{47DA5E2C-2862-CE4A-9A0A-48615B9E51F9}" dt="2023-09-19T06:28:56.715" v="169" actId="1076"/>
          <ac:spMkLst>
            <pc:docMk/>
            <pc:sldMk cId="908318585" sldId="2147478368"/>
            <ac:spMk id="34" creationId="{7439886E-C1AD-A03E-3DDC-B86549200391}"/>
          </ac:spMkLst>
        </pc:spChg>
        <pc:spChg chg="mod">
          <ac:chgData name="Ed Moore (edmoor)" userId="907e94cb-8935-47f2-90d7-f3f21096c6be" providerId="ADAL" clId="{47DA5E2C-2862-CE4A-9A0A-48615B9E51F9}" dt="2023-09-19T06:28:15.862" v="165" actId="207"/>
          <ac:spMkLst>
            <pc:docMk/>
            <pc:sldMk cId="908318585" sldId="2147478368"/>
            <ac:spMk id="36" creationId="{E8826F85-47AE-4990-FAF2-3583D01EB764}"/>
          </ac:spMkLst>
        </pc:spChg>
        <pc:spChg chg="mod">
          <ac:chgData name="Ed Moore (edmoor)" userId="907e94cb-8935-47f2-90d7-f3f21096c6be" providerId="ADAL" clId="{47DA5E2C-2862-CE4A-9A0A-48615B9E51F9}" dt="2023-09-19T06:29:03.610" v="170" actId="207"/>
          <ac:spMkLst>
            <pc:docMk/>
            <pc:sldMk cId="908318585" sldId="2147478368"/>
            <ac:spMk id="42" creationId="{A9CA0D47-A258-D4AF-5656-4881A800A223}"/>
          </ac:spMkLst>
        </pc:spChg>
      </pc:sldChg>
      <pc:sldChg chg="addSp delSp modSp new mod ord modClrScheme chgLayout">
        <pc:chgData name="Ed Moore (edmoor)" userId="907e94cb-8935-47f2-90d7-f3f21096c6be" providerId="ADAL" clId="{47DA5E2C-2862-CE4A-9A0A-48615B9E51F9}" dt="2023-09-19T09:44:19.337" v="1368" actId="20577"/>
        <pc:sldMkLst>
          <pc:docMk/>
          <pc:sldMk cId="2061970480" sldId="2147478369"/>
        </pc:sldMkLst>
        <pc:spChg chg="del mod ord">
          <ac:chgData name="Ed Moore (edmoor)" userId="907e94cb-8935-47f2-90d7-f3f21096c6be" providerId="ADAL" clId="{47DA5E2C-2862-CE4A-9A0A-48615B9E51F9}" dt="2023-09-19T06:36:43.710" v="213" actId="700"/>
          <ac:spMkLst>
            <pc:docMk/>
            <pc:sldMk cId="2061970480" sldId="2147478369"/>
            <ac:spMk id="2" creationId="{9B270AA6-D72A-5DE7-5133-B3C95A4F48A3}"/>
          </ac:spMkLst>
        </pc:spChg>
        <pc:spChg chg="del mod ord">
          <ac:chgData name="Ed Moore (edmoor)" userId="907e94cb-8935-47f2-90d7-f3f21096c6be" providerId="ADAL" clId="{47DA5E2C-2862-CE4A-9A0A-48615B9E51F9}" dt="2023-09-19T06:36:43.710" v="213" actId="700"/>
          <ac:spMkLst>
            <pc:docMk/>
            <pc:sldMk cId="2061970480" sldId="2147478369"/>
            <ac:spMk id="3" creationId="{1CF4EE87-7F46-1EBC-83B9-04E72C86813D}"/>
          </ac:spMkLst>
        </pc:spChg>
        <pc:spChg chg="del">
          <ac:chgData name="Ed Moore (edmoor)" userId="907e94cb-8935-47f2-90d7-f3f21096c6be" providerId="ADAL" clId="{47DA5E2C-2862-CE4A-9A0A-48615B9E51F9}" dt="2023-09-19T06:36:43.710" v="213" actId="700"/>
          <ac:spMkLst>
            <pc:docMk/>
            <pc:sldMk cId="2061970480" sldId="2147478369"/>
            <ac:spMk id="4" creationId="{CB1581AF-2C20-DBB8-E35C-5CC38E9DE67F}"/>
          </ac:spMkLst>
        </pc:spChg>
        <pc:spChg chg="del">
          <ac:chgData name="Ed Moore (edmoor)" userId="907e94cb-8935-47f2-90d7-f3f21096c6be" providerId="ADAL" clId="{47DA5E2C-2862-CE4A-9A0A-48615B9E51F9}" dt="2023-09-19T06:36:43.710" v="213" actId="700"/>
          <ac:spMkLst>
            <pc:docMk/>
            <pc:sldMk cId="2061970480" sldId="2147478369"/>
            <ac:spMk id="5" creationId="{05ADE640-BDCD-7045-7259-F66E000B627B}"/>
          </ac:spMkLst>
        </pc:spChg>
        <pc:spChg chg="del">
          <ac:chgData name="Ed Moore (edmoor)" userId="907e94cb-8935-47f2-90d7-f3f21096c6be" providerId="ADAL" clId="{47DA5E2C-2862-CE4A-9A0A-48615B9E51F9}" dt="2023-09-19T06:36:43.710" v="213" actId="700"/>
          <ac:spMkLst>
            <pc:docMk/>
            <pc:sldMk cId="2061970480" sldId="2147478369"/>
            <ac:spMk id="6" creationId="{B74FE390-CF1D-D0DA-4873-568A85FC8E5C}"/>
          </ac:spMkLst>
        </pc:spChg>
        <pc:spChg chg="del">
          <ac:chgData name="Ed Moore (edmoor)" userId="907e94cb-8935-47f2-90d7-f3f21096c6be" providerId="ADAL" clId="{47DA5E2C-2862-CE4A-9A0A-48615B9E51F9}" dt="2023-09-19T06:36:43.710" v="213" actId="700"/>
          <ac:spMkLst>
            <pc:docMk/>
            <pc:sldMk cId="2061970480" sldId="2147478369"/>
            <ac:spMk id="7" creationId="{56A28D76-5AAE-6E25-6833-407D4D3CF1DD}"/>
          </ac:spMkLst>
        </pc:spChg>
        <pc:spChg chg="del">
          <ac:chgData name="Ed Moore (edmoor)" userId="907e94cb-8935-47f2-90d7-f3f21096c6be" providerId="ADAL" clId="{47DA5E2C-2862-CE4A-9A0A-48615B9E51F9}" dt="2023-09-19T06:36:43.710" v="213" actId="700"/>
          <ac:spMkLst>
            <pc:docMk/>
            <pc:sldMk cId="2061970480" sldId="2147478369"/>
            <ac:spMk id="8" creationId="{24E86B5F-2377-D20D-5A7C-1564CDF56DFD}"/>
          </ac:spMkLst>
        </pc:spChg>
        <pc:spChg chg="del">
          <ac:chgData name="Ed Moore (edmoor)" userId="907e94cb-8935-47f2-90d7-f3f21096c6be" providerId="ADAL" clId="{47DA5E2C-2862-CE4A-9A0A-48615B9E51F9}" dt="2023-09-19T06:36:43.710" v="213" actId="700"/>
          <ac:spMkLst>
            <pc:docMk/>
            <pc:sldMk cId="2061970480" sldId="2147478369"/>
            <ac:spMk id="9" creationId="{03175E30-D273-7C3E-5028-BD14B156BE1E}"/>
          </ac:spMkLst>
        </pc:spChg>
        <pc:spChg chg="del mod ord">
          <ac:chgData name="Ed Moore (edmoor)" userId="907e94cb-8935-47f2-90d7-f3f21096c6be" providerId="ADAL" clId="{47DA5E2C-2862-CE4A-9A0A-48615B9E51F9}" dt="2023-09-19T06:36:43.710" v="213" actId="700"/>
          <ac:spMkLst>
            <pc:docMk/>
            <pc:sldMk cId="2061970480" sldId="2147478369"/>
            <ac:spMk id="10" creationId="{82B65170-AD3E-CF30-424F-6E1D3788E87E}"/>
          </ac:spMkLst>
        </pc:spChg>
        <pc:spChg chg="del mod ord">
          <ac:chgData name="Ed Moore (edmoor)" userId="907e94cb-8935-47f2-90d7-f3f21096c6be" providerId="ADAL" clId="{47DA5E2C-2862-CE4A-9A0A-48615B9E51F9}" dt="2023-09-19T06:36:43.710" v="213" actId="700"/>
          <ac:spMkLst>
            <pc:docMk/>
            <pc:sldMk cId="2061970480" sldId="2147478369"/>
            <ac:spMk id="11" creationId="{54CF57C0-46E2-DB85-BA79-FA98144B3A8A}"/>
          </ac:spMkLst>
        </pc:spChg>
        <pc:spChg chg="add mod ord">
          <ac:chgData name="Ed Moore (edmoor)" userId="907e94cb-8935-47f2-90d7-f3f21096c6be" providerId="ADAL" clId="{47DA5E2C-2862-CE4A-9A0A-48615B9E51F9}" dt="2023-09-19T09:29:49.128" v="1156"/>
          <ac:spMkLst>
            <pc:docMk/>
            <pc:sldMk cId="2061970480" sldId="2147478369"/>
            <ac:spMk id="12" creationId="{9FCD1EC9-CB1C-94AA-1F28-71495D6F1F68}"/>
          </ac:spMkLst>
        </pc:spChg>
        <pc:spChg chg="add del mod ord">
          <ac:chgData name="Ed Moore (edmoor)" userId="907e94cb-8935-47f2-90d7-f3f21096c6be" providerId="ADAL" clId="{47DA5E2C-2862-CE4A-9A0A-48615B9E51F9}" dt="2023-09-19T06:37:31.886" v="224" actId="700"/>
          <ac:spMkLst>
            <pc:docMk/>
            <pc:sldMk cId="2061970480" sldId="2147478369"/>
            <ac:spMk id="13" creationId="{006970EA-8579-3C96-46D5-36B11EFFD025}"/>
          </ac:spMkLst>
        </pc:spChg>
        <pc:spChg chg="add del mod ord">
          <ac:chgData name="Ed Moore (edmoor)" userId="907e94cb-8935-47f2-90d7-f3f21096c6be" providerId="ADAL" clId="{47DA5E2C-2862-CE4A-9A0A-48615B9E51F9}" dt="2023-09-19T06:37:40.737" v="227" actId="478"/>
          <ac:spMkLst>
            <pc:docMk/>
            <pc:sldMk cId="2061970480" sldId="2147478369"/>
            <ac:spMk id="14" creationId="{79D74889-D30F-1AE9-E1FD-7109998879F0}"/>
          </ac:spMkLst>
        </pc:spChg>
        <pc:spChg chg="add del mod ord">
          <ac:chgData name="Ed Moore (edmoor)" userId="907e94cb-8935-47f2-90d7-f3f21096c6be" providerId="ADAL" clId="{47DA5E2C-2862-CE4A-9A0A-48615B9E51F9}" dt="2023-09-19T06:37:31.886" v="224" actId="700"/>
          <ac:spMkLst>
            <pc:docMk/>
            <pc:sldMk cId="2061970480" sldId="2147478369"/>
            <ac:spMk id="15" creationId="{9DC59CEF-8204-61B9-F8E9-2C741AACBE5C}"/>
          </ac:spMkLst>
        </pc:spChg>
        <pc:spChg chg="add del mod">
          <ac:chgData name="Ed Moore (edmoor)" userId="907e94cb-8935-47f2-90d7-f3f21096c6be" providerId="ADAL" clId="{47DA5E2C-2862-CE4A-9A0A-48615B9E51F9}" dt="2023-09-19T06:37:35.631" v="225" actId="478"/>
          <ac:spMkLst>
            <pc:docMk/>
            <pc:sldMk cId="2061970480" sldId="2147478369"/>
            <ac:spMk id="16" creationId="{B1070A7F-ABE3-F8B4-D6BB-8305824EEEB4}"/>
          </ac:spMkLst>
        </pc:spChg>
        <pc:spChg chg="add mod ord">
          <ac:chgData name="Ed Moore (edmoor)" userId="907e94cb-8935-47f2-90d7-f3f21096c6be" providerId="ADAL" clId="{47DA5E2C-2862-CE4A-9A0A-48615B9E51F9}" dt="2023-09-19T09:29:49.128" v="1156"/>
          <ac:spMkLst>
            <pc:docMk/>
            <pc:sldMk cId="2061970480" sldId="2147478369"/>
            <ac:spMk id="17" creationId="{B0A1DDEE-4C63-EC22-71E2-CB43D726294E}"/>
          </ac:spMkLst>
        </pc:spChg>
        <pc:spChg chg="add del mod ord">
          <ac:chgData name="Ed Moore (edmoor)" userId="907e94cb-8935-47f2-90d7-f3f21096c6be" providerId="ADAL" clId="{47DA5E2C-2862-CE4A-9A0A-48615B9E51F9}" dt="2023-09-19T06:37:39.263" v="226" actId="478"/>
          <ac:spMkLst>
            <pc:docMk/>
            <pc:sldMk cId="2061970480" sldId="2147478369"/>
            <ac:spMk id="18" creationId="{1515E5F6-724F-D774-5F47-00D6D23F8633}"/>
          </ac:spMkLst>
        </pc:spChg>
        <pc:spChg chg="add mod ord">
          <ac:chgData name="Ed Moore (edmoor)" userId="907e94cb-8935-47f2-90d7-f3f21096c6be" providerId="ADAL" clId="{47DA5E2C-2862-CE4A-9A0A-48615B9E51F9}" dt="2023-09-19T09:44:16.255" v="1366" actId="1076"/>
          <ac:spMkLst>
            <pc:docMk/>
            <pc:sldMk cId="2061970480" sldId="2147478369"/>
            <ac:spMk id="19" creationId="{7239252C-B541-7A6C-4EA4-FB901A872E43}"/>
          </ac:spMkLst>
        </pc:spChg>
        <pc:spChg chg="add mod ord">
          <ac:chgData name="Ed Moore (edmoor)" userId="907e94cb-8935-47f2-90d7-f3f21096c6be" providerId="ADAL" clId="{47DA5E2C-2862-CE4A-9A0A-48615B9E51F9}" dt="2023-09-19T09:44:19.337" v="1368" actId="20577"/>
          <ac:spMkLst>
            <pc:docMk/>
            <pc:sldMk cId="2061970480" sldId="2147478369"/>
            <ac:spMk id="20" creationId="{9FD1E809-1730-DAE7-DE9E-FBB6A4B7CF1B}"/>
          </ac:spMkLst>
        </pc:spChg>
        <pc:spChg chg="add del mod ord">
          <ac:chgData name="Ed Moore (edmoor)" userId="907e94cb-8935-47f2-90d7-f3f21096c6be" providerId="ADAL" clId="{47DA5E2C-2862-CE4A-9A0A-48615B9E51F9}" dt="2023-09-19T06:41:58.567" v="513" actId="478"/>
          <ac:spMkLst>
            <pc:docMk/>
            <pc:sldMk cId="2061970480" sldId="2147478369"/>
            <ac:spMk id="21" creationId="{3A368574-75F0-2E70-C853-4351E081E143}"/>
          </ac:spMkLst>
        </pc:spChg>
        <pc:spChg chg="add mod ord">
          <ac:chgData name="Ed Moore (edmoor)" userId="907e94cb-8935-47f2-90d7-f3f21096c6be" providerId="ADAL" clId="{47DA5E2C-2862-CE4A-9A0A-48615B9E51F9}" dt="2023-09-19T09:44:16.255" v="1366" actId="1076"/>
          <ac:spMkLst>
            <pc:docMk/>
            <pc:sldMk cId="2061970480" sldId="2147478369"/>
            <ac:spMk id="22" creationId="{5DA76000-FE8B-69F8-C0F2-0F6B5F759382}"/>
          </ac:spMkLst>
        </pc:spChg>
        <pc:spChg chg="add del mod">
          <ac:chgData name="Ed Moore (edmoor)" userId="907e94cb-8935-47f2-90d7-f3f21096c6be" providerId="ADAL" clId="{47DA5E2C-2862-CE4A-9A0A-48615B9E51F9}" dt="2023-09-19T06:37:43.366" v="228" actId="478"/>
          <ac:spMkLst>
            <pc:docMk/>
            <pc:sldMk cId="2061970480" sldId="2147478369"/>
            <ac:spMk id="24" creationId="{86D82C5B-AC28-ABC5-AD4A-6A5244C1D8DE}"/>
          </ac:spMkLst>
        </pc:spChg>
        <pc:spChg chg="add del">
          <ac:chgData name="Ed Moore (edmoor)" userId="907e94cb-8935-47f2-90d7-f3f21096c6be" providerId="ADAL" clId="{47DA5E2C-2862-CE4A-9A0A-48615B9E51F9}" dt="2023-09-19T06:38:22.943" v="254" actId="22"/>
          <ac:spMkLst>
            <pc:docMk/>
            <pc:sldMk cId="2061970480" sldId="2147478369"/>
            <ac:spMk id="26" creationId="{0B00339A-00DB-A862-A486-2A3AC3F0B251}"/>
          </ac:spMkLst>
        </pc:spChg>
        <pc:spChg chg="add mod">
          <ac:chgData name="Ed Moore (edmoor)" userId="907e94cb-8935-47f2-90d7-f3f21096c6be" providerId="ADAL" clId="{47DA5E2C-2862-CE4A-9A0A-48615B9E51F9}" dt="2023-09-19T09:44:16.255" v="1366" actId="1076"/>
          <ac:spMkLst>
            <pc:docMk/>
            <pc:sldMk cId="2061970480" sldId="2147478369"/>
            <ac:spMk id="27" creationId="{5686A802-52E2-2E51-5178-16A690D90DC2}"/>
          </ac:spMkLst>
        </pc:spChg>
        <pc:spChg chg="add del mod">
          <ac:chgData name="Ed Moore (edmoor)" userId="907e94cb-8935-47f2-90d7-f3f21096c6be" providerId="ADAL" clId="{47DA5E2C-2862-CE4A-9A0A-48615B9E51F9}" dt="2023-09-19T08:48:57.845" v="633" actId="478"/>
          <ac:spMkLst>
            <pc:docMk/>
            <pc:sldMk cId="2061970480" sldId="2147478369"/>
            <ac:spMk id="29" creationId="{0D5A34C5-7D99-72A4-154F-AF8627A80BEF}"/>
          </ac:spMkLst>
        </pc:spChg>
        <pc:spChg chg="add del mod">
          <ac:chgData name="Ed Moore (edmoor)" userId="907e94cb-8935-47f2-90d7-f3f21096c6be" providerId="ADAL" clId="{47DA5E2C-2862-CE4A-9A0A-48615B9E51F9}" dt="2023-09-19T06:42:00.825" v="514" actId="478"/>
          <ac:spMkLst>
            <pc:docMk/>
            <pc:sldMk cId="2061970480" sldId="2147478369"/>
            <ac:spMk id="31" creationId="{3C887CA4-017B-F422-DD7E-AEB54A4EA1E7}"/>
          </ac:spMkLst>
        </pc:spChg>
      </pc:sldChg>
      <pc:sldChg chg="add del">
        <pc:chgData name="Ed Moore (edmoor)" userId="907e94cb-8935-47f2-90d7-f3f21096c6be" providerId="ADAL" clId="{47DA5E2C-2862-CE4A-9A0A-48615B9E51F9}" dt="2023-09-19T09:17:53.203" v="781"/>
        <pc:sldMkLst>
          <pc:docMk/>
          <pc:sldMk cId="1593789277" sldId="2147478370"/>
        </pc:sldMkLst>
      </pc:sldChg>
      <pc:sldChg chg="addSp delSp modSp new del mod ord modClrScheme chgLayout">
        <pc:chgData name="Ed Moore (edmoor)" userId="907e94cb-8935-47f2-90d7-f3f21096c6be" providerId="ADAL" clId="{47DA5E2C-2862-CE4A-9A0A-48615B9E51F9}" dt="2023-09-19T09:32:01.451" v="1215" actId="2696"/>
        <pc:sldMkLst>
          <pc:docMk/>
          <pc:sldMk cId="2000138329" sldId="2147478370"/>
        </pc:sldMkLst>
        <pc:spChg chg="del">
          <ac:chgData name="Ed Moore (edmoor)" userId="907e94cb-8935-47f2-90d7-f3f21096c6be" providerId="ADAL" clId="{47DA5E2C-2862-CE4A-9A0A-48615B9E51F9}" dt="2023-09-19T09:18:17.779" v="784" actId="700"/>
          <ac:spMkLst>
            <pc:docMk/>
            <pc:sldMk cId="2000138329" sldId="2147478370"/>
            <ac:spMk id="2" creationId="{5657020C-AB27-425F-E76B-388718A285BB}"/>
          </ac:spMkLst>
        </pc:spChg>
        <pc:spChg chg="del mod ord">
          <ac:chgData name="Ed Moore (edmoor)" userId="907e94cb-8935-47f2-90d7-f3f21096c6be" providerId="ADAL" clId="{47DA5E2C-2862-CE4A-9A0A-48615B9E51F9}" dt="2023-09-19T09:18:17.779" v="784" actId="700"/>
          <ac:spMkLst>
            <pc:docMk/>
            <pc:sldMk cId="2000138329" sldId="2147478370"/>
            <ac:spMk id="3" creationId="{3159DF21-00EB-E3FA-1A62-AE4AEF2921E2}"/>
          </ac:spMkLst>
        </pc:spChg>
        <pc:spChg chg="add mod ord">
          <ac:chgData name="Ed Moore (edmoor)" userId="907e94cb-8935-47f2-90d7-f3f21096c6be" providerId="ADAL" clId="{47DA5E2C-2862-CE4A-9A0A-48615B9E51F9}" dt="2023-09-19T09:29:49.128" v="1156"/>
          <ac:spMkLst>
            <pc:docMk/>
            <pc:sldMk cId="2000138329" sldId="2147478370"/>
            <ac:spMk id="4" creationId="{48D4ABDE-B465-7F4B-FBA4-0847AB0BC07D}"/>
          </ac:spMkLst>
        </pc:spChg>
      </pc:sldChg>
      <pc:sldChg chg="addSp modSp add mod ord">
        <pc:chgData name="Ed Moore (edmoor)" userId="907e94cb-8935-47f2-90d7-f3f21096c6be" providerId="ADAL" clId="{47DA5E2C-2862-CE4A-9A0A-48615B9E51F9}" dt="2023-09-19T09:34:49.558" v="1272" actId="122"/>
        <pc:sldMkLst>
          <pc:docMk/>
          <pc:sldMk cId="2111971647" sldId="2147478371"/>
        </pc:sldMkLst>
        <pc:spChg chg="mod">
          <ac:chgData name="Ed Moore (edmoor)" userId="907e94cb-8935-47f2-90d7-f3f21096c6be" providerId="ADAL" clId="{47DA5E2C-2862-CE4A-9A0A-48615B9E51F9}" dt="2023-09-19T09:32:57.687" v="1222" actId="207"/>
          <ac:spMkLst>
            <pc:docMk/>
            <pc:sldMk cId="2111971647" sldId="2147478371"/>
            <ac:spMk id="2" creationId="{8D113488-091F-F555-7E93-F5FAA2E14E17}"/>
          </ac:spMkLst>
        </pc:spChg>
        <pc:spChg chg="mod">
          <ac:chgData name="Ed Moore (edmoor)" userId="907e94cb-8935-47f2-90d7-f3f21096c6be" providerId="ADAL" clId="{47DA5E2C-2862-CE4A-9A0A-48615B9E51F9}" dt="2023-09-19T09:32:26.659" v="1218" actId="207"/>
          <ac:spMkLst>
            <pc:docMk/>
            <pc:sldMk cId="2111971647" sldId="2147478371"/>
            <ac:spMk id="3" creationId="{D18DC949-3044-057F-E8FC-FFD8D7CC3BC6}"/>
          </ac:spMkLst>
        </pc:spChg>
        <pc:spChg chg="mod">
          <ac:chgData name="Ed Moore (edmoor)" userId="907e94cb-8935-47f2-90d7-f3f21096c6be" providerId="ADAL" clId="{47DA5E2C-2862-CE4A-9A0A-48615B9E51F9}" dt="2023-09-19T09:32:32.947" v="1219" actId="207"/>
          <ac:spMkLst>
            <pc:docMk/>
            <pc:sldMk cId="2111971647" sldId="2147478371"/>
            <ac:spMk id="6" creationId="{6C3A02F7-0F32-13A4-C258-EC2DBFEE66AC}"/>
          </ac:spMkLst>
        </pc:spChg>
        <pc:spChg chg="mod">
          <ac:chgData name="Ed Moore (edmoor)" userId="907e94cb-8935-47f2-90d7-f3f21096c6be" providerId="ADAL" clId="{47DA5E2C-2862-CE4A-9A0A-48615B9E51F9}" dt="2023-09-19T09:32:32.947" v="1219" actId="207"/>
          <ac:spMkLst>
            <pc:docMk/>
            <pc:sldMk cId="2111971647" sldId="2147478371"/>
            <ac:spMk id="7" creationId="{ACF57458-8AAA-2498-4B35-AE5499F27AAF}"/>
          </ac:spMkLst>
        </pc:spChg>
        <pc:spChg chg="mod">
          <ac:chgData name="Ed Moore (edmoor)" userId="907e94cb-8935-47f2-90d7-f3f21096c6be" providerId="ADAL" clId="{47DA5E2C-2862-CE4A-9A0A-48615B9E51F9}" dt="2023-09-19T09:30:36.791" v="1161" actId="207"/>
          <ac:spMkLst>
            <pc:docMk/>
            <pc:sldMk cId="2111971647" sldId="2147478371"/>
            <ac:spMk id="11" creationId="{A9A9C77A-7E92-9C8A-C14D-86B81ADD132C}"/>
          </ac:spMkLst>
        </pc:spChg>
        <pc:spChg chg="mod">
          <ac:chgData name="Ed Moore (edmoor)" userId="907e94cb-8935-47f2-90d7-f3f21096c6be" providerId="ADAL" clId="{47DA5E2C-2862-CE4A-9A0A-48615B9E51F9}" dt="2023-09-19T09:30:36.791" v="1161" actId="207"/>
          <ac:spMkLst>
            <pc:docMk/>
            <pc:sldMk cId="2111971647" sldId="2147478371"/>
            <ac:spMk id="12" creationId="{C2C5B5F4-E00E-118B-604D-045FBF309ADD}"/>
          </ac:spMkLst>
        </pc:spChg>
        <pc:spChg chg="mod">
          <ac:chgData name="Ed Moore (edmoor)" userId="907e94cb-8935-47f2-90d7-f3f21096c6be" providerId="ADAL" clId="{47DA5E2C-2862-CE4A-9A0A-48615B9E51F9}" dt="2023-09-19T09:30:36.791" v="1161" actId="207"/>
          <ac:spMkLst>
            <pc:docMk/>
            <pc:sldMk cId="2111971647" sldId="2147478371"/>
            <ac:spMk id="21" creationId="{4D4CDFA6-419A-3986-7688-5B83D00A6AB6}"/>
          </ac:spMkLst>
        </pc:spChg>
        <pc:spChg chg="mod">
          <ac:chgData name="Ed Moore (edmoor)" userId="907e94cb-8935-47f2-90d7-f3f21096c6be" providerId="ADAL" clId="{47DA5E2C-2862-CE4A-9A0A-48615B9E51F9}" dt="2023-09-19T09:30:36.791" v="1161" actId="207"/>
          <ac:spMkLst>
            <pc:docMk/>
            <pc:sldMk cId="2111971647" sldId="2147478371"/>
            <ac:spMk id="22" creationId="{244EDD61-55B9-D7BF-E25C-17048480AA2E}"/>
          </ac:spMkLst>
        </pc:spChg>
        <pc:spChg chg="mod">
          <ac:chgData name="Ed Moore (edmoor)" userId="907e94cb-8935-47f2-90d7-f3f21096c6be" providerId="ADAL" clId="{47DA5E2C-2862-CE4A-9A0A-48615B9E51F9}" dt="2023-09-19T09:31:26.778" v="1171" actId="1076"/>
          <ac:spMkLst>
            <pc:docMk/>
            <pc:sldMk cId="2111971647" sldId="2147478371"/>
            <ac:spMk id="23" creationId="{DA028A92-075F-3F43-8CE9-ECF910AFE779}"/>
          </ac:spMkLst>
        </pc:spChg>
        <pc:spChg chg="mod">
          <ac:chgData name="Ed Moore (edmoor)" userId="907e94cb-8935-47f2-90d7-f3f21096c6be" providerId="ADAL" clId="{47DA5E2C-2862-CE4A-9A0A-48615B9E51F9}" dt="2023-09-19T09:31:09.151" v="1168" actId="1076"/>
          <ac:spMkLst>
            <pc:docMk/>
            <pc:sldMk cId="2111971647" sldId="2147478371"/>
            <ac:spMk id="24" creationId="{A6D3E493-5815-9AF0-18A2-07AFFFB17004}"/>
          </ac:spMkLst>
        </pc:spChg>
        <pc:spChg chg="mod">
          <ac:chgData name="Ed Moore (edmoor)" userId="907e94cb-8935-47f2-90d7-f3f21096c6be" providerId="ADAL" clId="{47DA5E2C-2862-CE4A-9A0A-48615B9E51F9}" dt="2023-09-19T09:34:49.558" v="1272" actId="122"/>
          <ac:spMkLst>
            <pc:docMk/>
            <pc:sldMk cId="2111971647" sldId="2147478371"/>
            <ac:spMk id="32" creationId="{F6092D94-F60A-2CFA-7E5D-3862198F4CF3}"/>
          </ac:spMkLst>
        </pc:spChg>
        <pc:spChg chg="mod">
          <ac:chgData name="Ed Moore (edmoor)" userId="907e94cb-8935-47f2-90d7-f3f21096c6be" providerId="ADAL" clId="{47DA5E2C-2862-CE4A-9A0A-48615B9E51F9}" dt="2023-09-19T09:33:52.632" v="1253" actId="1076"/>
          <ac:spMkLst>
            <pc:docMk/>
            <pc:sldMk cId="2111971647" sldId="2147478371"/>
            <ac:spMk id="40" creationId="{04CA0D60-567B-0376-F9A3-E43F798FA232}"/>
          </ac:spMkLst>
        </pc:spChg>
        <pc:spChg chg="mod">
          <ac:chgData name="Ed Moore (edmoor)" userId="907e94cb-8935-47f2-90d7-f3f21096c6be" providerId="ADAL" clId="{47DA5E2C-2862-CE4A-9A0A-48615B9E51F9}" dt="2023-09-19T09:34:00.064" v="1265" actId="20577"/>
          <ac:spMkLst>
            <pc:docMk/>
            <pc:sldMk cId="2111971647" sldId="2147478371"/>
            <ac:spMk id="41" creationId="{E7C22609-6D35-5D30-CD1F-FBED1EF9C082}"/>
          </ac:spMkLst>
        </pc:spChg>
        <pc:spChg chg="mod">
          <ac:chgData name="Ed Moore (edmoor)" userId="907e94cb-8935-47f2-90d7-f3f21096c6be" providerId="ADAL" clId="{47DA5E2C-2862-CE4A-9A0A-48615B9E51F9}" dt="2023-09-19T09:32:52.601" v="1221" actId="14100"/>
          <ac:spMkLst>
            <pc:docMk/>
            <pc:sldMk cId="2111971647" sldId="2147478371"/>
            <ac:spMk id="44" creationId="{D6EC30A1-64C4-493C-CE24-52A5D5DBD701}"/>
          </ac:spMkLst>
        </pc:spChg>
        <pc:spChg chg="mod">
          <ac:chgData name="Ed Moore (edmoor)" userId="907e94cb-8935-47f2-90d7-f3f21096c6be" providerId="ADAL" clId="{47DA5E2C-2862-CE4A-9A0A-48615B9E51F9}" dt="2023-09-19T09:32:32.947" v="1219" actId="207"/>
          <ac:spMkLst>
            <pc:docMk/>
            <pc:sldMk cId="2111971647" sldId="2147478371"/>
            <ac:spMk id="46" creationId="{344C2154-6310-0CFF-6CAB-7155F9CE171C}"/>
          </ac:spMkLst>
        </pc:spChg>
        <pc:spChg chg="mod">
          <ac:chgData name="Ed Moore (edmoor)" userId="907e94cb-8935-47f2-90d7-f3f21096c6be" providerId="ADAL" clId="{47DA5E2C-2862-CE4A-9A0A-48615B9E51F9}" dt="2023-09-19T09:32:32.947" v="1219" actId="207"/>
          <ac:spMkLst>
            <pc:docMk/>
            <pc:sldMk cId="2111971647" sldId="2147478371"/>
            <ac:spMk id="47" creationId="{E5324F5F-3F23-2A09-D7C8-46323B7CC935}"/>
          </ac:spMkLst>
        </pc:spChg>
        <pc:spChg chg="mod">
          <ac:chgData name="Ed Moore (edmoor)" userId="907e94cb-8935-47f2-90d7-f3f21096c6be" providerId="ADAL" clId="{47DA5E2C-2862-CE4A-9A0A-48615B9E51F9}" dt="2023-09-19T09:30:43.885" v="1162" actId="207"/>
          <ac:spMkLst>
            <pc:docMk/>
            <pc:sldMk cId="2111971647" sldId="2147478371"/>
            <ac:spMk id="178" creationId="{2D05786A-4054-FBB9-D78D-FD126D3340D9}"/>
          </ac:spMkLst>
        </pc:spChg>
        <pc:spChg chg="mod">
          <ac:chgData name="Ed Moore (edmoor)" userId="907e94cb-8935-47f2-90d7-f3f21096c6be" providerId="ADAL" clId="{47DA5E2C-2862-CE4A-9A0A-48615B9E51F9}" dt="2023-09-19T09:30:43.885" v="1162" actId="207"/>
          <ac:spMkLst>
            <pc:docMk/>
            <pc:sldMk cId="2111971647" sldId="2147478371"/>
            <ac:spMk id="1037" creationId="{C9AFDFCF-3E7B-074C-2A06-D98C18339C75}"/>
          </ac:spMkLst>
        </pc:spChg>
        <pc:grpChg chg="mod">
          <ac:chgData name="Ed Moore (edmoor)" userId="907e94cb-8935-47f2-90d7-f3f21096c6be" providerId="ADAL" clId="{47DA5E2C-2862-CE4A-9A0A-48615B9E51F9}" dt="2023-09-19T09:30:43.885" v="1162" actId="207"/>
          <ac:grpSpMkLst>
            <pc:docMk/>
            <pc:sldMk cId="2111971647" sldId="2147478371"/>
            <ac:grpSpMk id="4" creationId="{98137D02-E3F9-ED33-A2DE-199B252E5D3C}"/>
          </ac:grpSpMkLst>
        </pc:grpChg>
        <pc:grpChg chg="mod">
          <ac:chgData name="Ed Moore (edmoor)" userId="907e94cb-8935-47f2-90d7-f3f21096c6be" providerId="ADAL" clId="{47DA5E2C-2862-CE4A-9A0A-48615B9E51F9}" dt="2023-09-19T09:30:43.885" v="1162" actId="207"/>
          <ac:grpSpMkLst>
            <pc:docMk/>
            <pc:sldMk cId="2111971647" sldId="2147478371"/>
            <ac:grpSpMk id="20" creationId="{A983F57B-6405-500C-87F0-20B69A68B674}"/>
          </ac:grpSpMkLst>
        </pc:grpChg>
        <pc:picChg chg="mod">
          <ac:chgData name="Ed Moore (edmoor)" userId="907e94cb-8935-47f2-90d7-f3f21096c6be" providerId="ADAL" clId="{47DA5E2C-2862-CE4A-9A0A-48615B9E51F9}" dt="2023-09-19T09:30:43.885" v="1162" actId="207"/>
          <ac:picMkLst>
            <pc:docMk/>
            <pc:sldMk cId="2111971647" sldId="2147478371"/>
            <ac:picMk id="25" creationId="{BD727211-D4E4-28F4-BE52-055AA1B7AC0C}"/>
          </ac:picMkLst>
        </pc:picChg>
        <pc:picChg chg="add mod">
          <ac:chgData name="Ed Moore (edmoor)" userId="907e94cb-8935-47f2-90d7-f3f21096c6be" providerId="ADAL" clId="{47DA5E2C-2862-CE4A-9A0A-48615B9E51F9}" dt="2023-09-19T09:32:15.178" v="1216" actId="1076"/>
          <ac:picMkLst>
            <pc:docMk/>
            <pc:sldMk cId="2111971647" sldId="2147478371"/>
            <ac:picMk id="26" creationId="{30FC1BF5-23AF-186C-B951-8B2BF858920F}"/>
          </ac:picMkLst>
        </pc:picChg>
        <pc:picChg chg="mod">
          <ac:chgData name="Ed Moore (edmoor)" userId="907e94cb-8935-47f2-90d7-f3f21096c6be" providerId="ADAL" clId="{47DA5E2C-2862-CE4A-9A0A-48615B9E51F9}" dt="2023-09-19T09:30:43.885" v="1162" actId="207"/>
          <ac:picMkLst>
            <pc:docMk/>
            <pc:sldMk cId="2111971647" sldId="2147478371"/>
            <ac:picMk id="27" creationId="{02175C11-5451-FFAD-2A9F-F8C98D63E7A0}"/>
          </ac:picMkLst>
        </pc:picChg>
        <pc:picChg chg="add mod">
          <ac:chgData name="Ed Moore (edmoor)" userId="907e94cb-8935-47f2-90d7-f3f21096c6be" providerId="ADAL" clId="{47DA5E2C-2862-CE4A-9A0A-48615B9E51F9}" dt="2023-09-19T09:32:20.649" v="1217" actId="1076"/>
          <ac:picMkLst>
            <pc:docMk/>
            <pc:sldMk cId="2111971647" sldId="2147478371"/>
            <ac:picMk id="28" creationId="{791DC039-BBC5-5D46-51FD-184A115775AA}"/>
          </ac:picMkLst>
        </pc:picChg>
        <pc:picChg chg="mod">
          <ac:chgData name="Ed Moore (edmoor)" userId="907e94cb-8935-47f2-90d7-f3f21096c6be" providerId="ADAL" clId="{47DA5E2C-2862-CE4A-9A0A-48615B9E51F9}" dt="2023-09-19T09:30:54.713" v="1165" actId="207"/>
          <ac:picMkLst>
            <pc:docMk/>
            <pc:sldMk cId="2111971647" sldId="2147478371"/>
            <ac:picMk id="171" creationId="{00B858A3-C8FB-CF92-D208-D0DB18DB89CD}"/>
          </ac:picMkLst>
        </pc:picChg>
        <pc:picChg chg="mod">
          <ac:chgData name="Ed Moore (edmoor)" userId="907e94cb-8935-47f2-90d7-f3f21096c6be" providerId="ADAL" clId="{47DA5E2C-2862-CE4A-9A0A-48615B9E51F9}" dt="2023-09-19T09:30:51.295" v="1164" actId="207"/>
          <ac:picMkLst>
            <pc:docMk/>
            <pc:sldMk cId="2111971647" sldId="2147478371"/>
            <ac:picMk id="175" creationId="{48C9BA4C-4B91-5FB5-8483-D98CA2CA56B9}"/>
          </ac:picMkLst>
        </pc:picChg>
        <pc:picChg chg="mod">
          <ac:chgData name="Ed Moore (edmoor)" userId="907e94cb-8935-47f2-90d7-f3f21096c6be" providerId="ADAL" clId="{47DA5E2C-2862-CE4A-9A0A-48615B9E51F9}" dt="2023-09-19T09:30:43.885" v="1162" actId="207"/>
          <ac:picMkLst>
            <pc:docMk/>
            <pc:sldMk cId="2111971647" sldId="2147478371"/>
            <ac:picMk id="177" creationId="{99A3F19E-A2A6-4184-863B-36677FABB7C6}"/>
          </ac:picMkLst>
        </pc:picChg>
        <pc:picChg chg="mod">
          <ac:chgData name="Ed Moore (edmoor)" userId="907e94cb-8935-47f2-90d7-f3f21096c6be" providerId="ADAL" clId="{47DA5E2C-2862-CE4A-9A0A-48615B9E51F9}" dt="2023-09-19T09:30:43.885" v="1162" actId="207"/>
          <ac:picMkLst>
            <pc:docMk/>
            <pc:sldMk cId="2111971647" sldId="2147478371"/>
            <ac:picMk id="1036" creationId="{3BF87716-91BF-A1C3-9135-75D297963CFB}"/>
          </ac:picMkLst>
        </pc:picChg>
      </pc:sldChg>
      <pc:sldChg chg="addSp delSp modSp new mod ord modClrScheme chgLayout">
        <pc:chgData name="Ed Moore (edmoor)" userId="907e94cb-8935-47f2-90d7-f3f21096c6be" providerId="ADAL" clId="{47DA5E2C-2862-CE4A-9A0A-48615B9E51F9}" dt="2023-09-19T09:37:46.652" v="1329" actId="20578"/>
        <pc:sldMkLst>
          <pc:docMk/>
          <pc:sldMk cId="905025417" sldId="2147478372"/>
        </pc:sldMkLst>
        <pc:spChg chg="del">
          <ac:chgData name="Ed Moore (edmoor)" userId="907e94cb-8935-47f2-90d7-f3f21096c6be" providerId="ADAL" clId="{47DA5E2C-2862-CE4A-9A0A-48615B9E51F9}" dt="2023-09-19T09:37:28.064" v="1285" actId="700"/>
          <ac:spMkLst>
            <pc:docMk/>
            <pc:sldMk cId="905025417" sldId="2147478372"/>
            <ac:spMk id="2" creationId="{EF92900C-671E-429C-EA2C-EDC737BC1AC0}"/>
          </ac:spMkLst>
        </pc:spChg>
        <pc:spChg chg="del mod ord">
          <ac:chgData name="Ed Moore (edmoor)" userId="907e94cb-8935-47f2-90d7-f3f21096c6be" providerId="ADAL" clId="{47DA5E2C-2862-CE4A-9A0A-48615B9E51F9}" dt="2023-09-19T09:37:28.064" v="1285" actId="700"/>
          <ac:spMkLst>
            <pc:docMk/>
            <pc:sldMk cId="905025417" sldId="2147478372"/>
            <ac:spMk id="3" creationId="{C0E2B557-424B-642D-59BC-EFD0FB50959F}"/>
          </ac:spMkLst>
        </pc:spChg>
        <pc:spChg chg="add mod ord">
          <ac:chgData name="Ed Moore (edmoor)" userId="907e94cb-8935-47f2-90d7-f3f21096c6be" providerId="ADAL" clId="{47DA5E2C-2862-CE4A-9A0A-48615B9E51F9}" dt="2023-09-19T09:37:40.520" v="1328" actId="20577"/>
          <ac:spMkLst>
            <pc:docMk/>
            <pc:sldMk cId="905025417" sldId="2147478372"/>
            <ac:spMk id="4" creationId="{B53B4A87-942F-062B-45D4-0A466D1FE65E}"/>
          </ac:spMkLst>
        </pc:spChg>
      </pc:sldChg>
      <pc:sldChg chg="addSp delSp modSp new mod modClrScheme chgLayout">
        <pc:chgData name="Ed Moore (edmoor)" userId="907e94cb-8935-47f2-90d7-f3f21096c6be" providerId="ADAL" clId="{47DA5E2C-2862-CE4A-9A0A-48615B9E51F9}" dt="2023-09-19T09:49:28.131" v="1619" actId="20577"/>
        <pc:sldMkLst>
          <pc:docMk/>
          <pc:sldMk cId="374752593" sldId="2147478373"/>
        </pc:sldMkLst>
        <pc:spChg chg="del">
          <ac:chgData name="Ed Moore (edmoor)" userId="907e94cb-8935-47f2-90d7-f3f21096c6be" providerId="ADAL" clId="{47DA5E2C-2862-CE4A-9A0A-48615B9E51F9}" dt="2023-09-19T09:49:21.796" v="1585" actId="700"/>
          <ac:spMkLst>
            <pc:docMk/>
            <pc:sldMk cId="374752593" sldId="2147478373"/>
            <ac:spMk id="2" creationId="{54FB1F3E-EC2D-7F64-9358-9F5293E0ABCE}"/>
          </ac:spMkLst>
        </pc:spChg>
        <pc:spChg chg="del mod ord">
          <ac:chgData name="Ed Moore (edmoor)" userId="907e94cb-8935-47f2-90d7-f3f21096c6be" providerId="ADAL" clId="{47DA5E2C-2862-CE4A-9A0A-48615B9E51F9}" dt="2023-09-19T09:49:21.796" v="1585" actId="700"/>
          <ac:spMkLst>
            <pc:docMk/>
            <pc:sldMk cId="374752593" sldId="2147478373"/>
            <ac:spMk id="3" creationId="{0AF48426-CD55-4CD8-B836-D4AA9AE6AF5B}"/>
          </ac:spMkLst>
        </pc:spChg>
        <pc:spChg chg="add mod ord">
          <ac:chgData name="Ed Moore (edmoor)" userId="907e94cb-8935-47f2-90d7-f3f21096c6be" providerId="ADAL" clId="{47DA5E2C-2862-CE4A-9A0A-48615B9E51F9}" dt="2023-09-19T09:49:28.131" v="1619" actId="20577"/>
          <ac:spMkLst>
            <pc:docMk/>
            <pc:sldMk cId="374752593" sldId="2147478373"/>
            <ac:spMk id="4" creationId="{F8DFBE4E-BA4A-9C57-9FA1-08BD9C6E125D}"/>
          </ac:spMkLst>
        </pc:spChg>
      </pc:sldChg>
      <pc:sldChg chg="addSp delSp modSp new mod ord modClrScheme chgLayout">
        <pc:chgData name="Ed Moore (edmoor)" userId="907e94cb-8935-47f2-90d7-f3f21096c6be" providerId="ADAL" clId="{47DA5E2C-2862-CE4A-9A0A-48615B9E51F9}" dt="2023-09-19T09:56:50.442" v="1673" actId="20577"/>
        <pc:sldMkLst>
          <pc:docMk/>
          <pc:sldMk cId="226469690" sldId="2147478374"/>
        </pc:sldMkLst>
        <pc:spChg chg="del">
          <ac:chgData name="Ed Moore (edmoor)" userId="907e94cb-8935-47f2-90d7-f3f21096c6be" providerId="ADAL" clId="{47DA5E2C-2862-CE4A-9A0A-48615B9E51F9}" dt="2023-09-19T09:56:37.414" v="1640" actId="700"/>
          <ac:spMkLst>
            <pc:docMk/>
            <pc:sldMk cId="226469690" sldId="2147478374"/>
            <ac:spMk id="2" creationId="{509C7FD8-B7C2-DD16-E6D7-285A6ADF8FBE}"/>
          </ac:spMkLst>
        </pc:spChg>
        <pc:spChg chg="del">
          <ac:chgData name="Ed Moore (edmoor)" userId="907e94cb-8935-47f2-90d7-f3f21096c6be" providerId="ADAL" clId="{47DA5E2C-2862-CE4A-9A0A-48615B9E51F9}" dt="2023-09-19T09:56:37.414" v="1640" actId="700"/>
          <ac:spMkLst>
            <pc:docMk/>
            <pc:sldMk cId="226469690" sldId="2147478374"/>
            <ac:spMk id="3" creationId="{38B83F7F-BB28-8AE4-D9F5-2F701846EBF9}"/>
          </ac:spMkLst>
        </pc:spChg>
        <pc:spChg chg="del">
          <ac:chgData name="Ed Moore (edmoor)" userId="907e94cb-8935-47f2-90d7-f3f21096c6be" providerId="ADAL" clId="{47DA5E2C-2862-CE4A-9A0A-48615B9E51F9}" dt="2023-09-19T09:56:37.414" v="1640" actId="700"/>
          <ac:spMkLst>
            <pc:docMk/>
            <pc:sldMk cId="226469690" sldId="2147478374"/>
            <ac:spMk id="4" creationId="{FBD8DFF6-C730-0C64-114D-9D69FD3FDD14}"/>
          </ac:spMkLst>
        </pc:spChg>
        <pc:spChg chg="del">
          <ac:chgData name="Ed Moore (edmoor)" userId="907e94cb-8935-47f2-90d7-f3f21096c6be" providerId="ADAL" clId="{47DA5E2C-2862-CE4A-9A0A-48615B9E51F9}" dt="2023-09-19T09:56:37.414" v="1640" actId="700"/>
          <ac:spMkLst>
            <pc:docMk/>
            <pc:sldMk cId="226469690" sldId="2147478374"/>
            <ac:spMk id="5" creationId="{0E54A6BC-020A-289F-DECD-75764DCF913F}"/>
          </ac:spMkLst>
        </pc:spChg>
        <pc:spChg chg="del">
          <ac:chgData name="Ed Moore (edmoor)" userId="907e94cb-8935-47f2-90d7-f3f21096c6be" providerId="ADAL" clId="{47DA5E2C-2862-CE4A-9A0A-48615B9E51F9}" dt="2023-09-19T09:56:37.414" v="1640" actId="700"/>
          <ac:spMkLst>
            <pc:docMk/>
            <pc:sldMk cId="226469690" sldId="2147478374"/>
            <ac:spMk id="6" creationId="{809321E4-EEEA-8C85-F622-B81E1413899E}"/>
          </ac:spMkLst>
        </pc:spChg>
        <pc:spChg chg="del">
          <ac:chgData name="Ed Moore (edmoor)" userId="907e94cb-8935-47f2-90d7-f3f21096c6be" providerId="ADAL" clId="{47DA5E2C-2862-CE4A-9A0A-48615B9E51F9}" dt="2023-09-19T09:56:37.414" v="1640" actId="700"/>
          <ac:spMkLst>
            <pc:docMk/>
            <pc:sldMk cId="226469690" sldId="2147478374"/>
            <ac:spMk id="7" creationId="{804FD184-6E5C-57E3-D7A6-83C1B76287A1}"/>
          </ac:spMkLst>
        </pc:spChg>
        <pc:spChg chg="del">
          <ac:chgData name="Ed Moore (edmoor)" userId="907e94cb-8935-47f2-90d7-f3f21096c6be" providerId="ADAL" clId="{47DA5E2C-2862-CE4A-9A0A-48615B9E51F9}" dt="2023-09-19T09:56:37.414" v="1640" actId="700"/>
          <ac:spMkLst>
            <pc:docMk/>
            <pc:sldMk cId="226469690" sldId="2147478374"/>
            <ac:spMk id="8" creationId="{F5F628DF-C38D-6CBE-430D-E7E3B7402539}"/>
          </ac:spMkLst>
        </pc:spChg>
        <pc:spChg chg="del">
          <ac:chgData name="Ed Moore (edmoor)" userId="907e94cb-8935-47f2-90d7-f3f21096c6be" providerId="ADAL" clId="{47DA5E2C-2862-CE4A-9A0A-48615B9E51F9}" dt="2023-09-19T09:56:37.414" v="1640" actId="700"/>
          <ac:spMkLst>
            <pc:docMk/>
            <pc:sldMk cId="226469690" sldId="2147478374"/>
            <ac:spMk id="9" creationId="{26684105-276B-A5F4-7BB7-278CA8C8901C}"/>
          </ac:spMkLst>
        </pc:spChg>
        <pc:spChg chg="del mod ord">
          <ac:chgData name="Ed Moore (edmoor)" userId="907e94cb-8935-47f2-90d7-f3f21096c6be" providerId="ADAL" clId="{47DA5E2C-2862-CE4A-9A0A-48615B9E51F9}" dt="2023-09-19T09:56:37.414" v="1640" actId="700"/>
          <ac:spMkLst>
            <pc:docMk/>
            <pc:sldMk cId="226469690" sldId="2147478374"/>
            <ac:spMk id="10" creationId="{771B826F-FB4A-D2A3-8C28-22F42BA32245}"/>
          </ac:spMkLst>
        </pc:spChg>
        <pc:spChg chg="del">
          <ac:chgData name="Ed Moore (edmoor)" userId="907e94cb-8935-47f2-90d7-f3f21096c6be" providerId="ADAL" clId="{47DA5E2C-2862-CE4A-9A0A-48615B9E51F9}" dt="2023-09-19T09:56:37.414" v="1640" actId="700"/>
          <ac:spMkLst>
            <pc:docMk/>
            <pc:sldMk cId="226469690" sldId="2147478374"/>
            <ac:spMk id="11" creationId="{C90385BB-3C45-3FFA-CBB9-089383A382A5}"/>
          </ac:spMkLst>
        </pc:spChg>
        <pc:spChg chg="add mod ord">
          <ac:chgData name="Ed Moore (edmoor)" userId="907e94cb-8935-47f2-90d7-f3f21096c6be" providerId="ADAL" clId="{47DA5E2C-2862-CE4A-9A0A-48615B9E51F9}" dt="2023-09-19T09:56:50.442" v="1673" actId="20577"/>
          <ac:spMkLst>
            <pc:docMk/>
            <pc:sldMk cId="226469690" sldId="2147478374"/>
            <ac:spMk id="12" creationId="{A1680319-07F2-8FC8-DE8F-93F0717C2900}"/>
          </ac:spMkLst>
        </pc:spChg>
      </pc:sldChg>
      <pc:sldChg chg="modSp add mod ord">
        <pc:chgData name="Ed Moore (edmoor)" userId="907e94cb-8935-47f2-90d7-f3f21096c6be" providerId="ADAL" clId="{47DA5E2C-2862-CE4A-9A0A-48615B9E51F9}" dt="2023-09-19T09:57:33.947" v="1688" actId="20577"/>
        <pc:sldMkLst>
          <pc:docMk/>
          <pc:sldMk cId="1902122461" sldId="2147478375"/>
        </pc:sldMkLst>
        <pc:spChg chg="mod">
          <ac:chgData name="Ed Moore (edmoor)" userId="907e94cb-8935-47f2-90d7-f3f21096c6be" providerId="ADAL" clId="{47DA5E2C-2862-CE4A-9A0A-48615B9E51F9}" dt="2023-09-19T09:57:33.947" v="1688" actId="20577"/>
          <ac:spMkLst>
            <pc:docMk/>
            <pc:sldMk cId="1902122461" sldId="2147478375"/>
            <ac:spMk id="12" creationId="{A1680319-07F2-8FC8-DE8F-93F0717C2900}"/>
          </ac:spMkLst>
        </pc:spChg>
      </pc:sldChg>
      <pc:sldChg chg="addSp delSp modSp new mod modClrScheme chgLayout">
        <pc:chgData name="Ed Moore (edmoor)" userId="907e94cb-8935-47f2-90d7-f3f21096c6be" providerId="ADAL" clId="{47DA5E2C-2862-CE4A-9A0A-48615B9E51F9}" dt="2023-09-19T09:59:45.962" v="1717" actId="20577"/>
        <pc:sldMkLst>
          <pc:docMk/>
          <pc:sldMk cId="1132531226" sldId="2147478376"/>
        </pc:sldMkLst>
        <pc:spChg chg="del mod ord">
          <ac:chgData name="Ed Moore (edmoor)" userId="907e94cb-8935-47f2-90d7-f3f21096c6be" providerId="ADAL" clId="{47DA5E2C-2862-CE4A-9A0A-48615B9E51F9}" dt="2023-09-19T09:59:40.936" v="1690" actId="700"/>
          <ac:spMkLst>
            <pc:docMk/>
            <pc:sldMk cId="1132531226" sldId="2147478376"/>
            <ac:spMk id="2" creationId="{9D65D35B-8E67-C311-D4F0-CAFC3D029ABB}"/>
          </ac:spMkLst>
        </pc:spChg>
        <pc:spChg chg="del">
          <ac:chgData name="Ed Moore (edmoor)" userId="907e94cb-8935-47f2-90d7-f3f21096c6be" providerId="ADAL" clId="{47DA5E2C-2862-CE4A-9A0A-48615B9E51F9}" dt="2023-09-19T09:59:40.936" v="1690" actId="700"/>
          <ac:spMkLst>
            <pc:docMk/>
            <pc:sldMk cId="1132531226" sldId="2147478376"/>
            <ac:spMk id="3" creationId="{9FB2C13C-0E78-FB33-DEA6-31E8B0B37C53}"/>
          </ac:spMkLst>
        </pc:spChg>
        <pc:spChg chg="del">
          <ac:chgData name="Ed Moore (edmoor)" userId="907e94cb-8935-47f2-90d7-f3f21096c6be" providerId="ADAL" clId="{47DA5E2C-2862-CE4A-9A0A-48615B9E51F9}" dt="2023-09-19T09:59:40.936" v="1690" actId="700"/>
          <ac:spMkLst>
            <pc:docMk/>
            <pc:sldMk cId="1132531226" sldId="2147478376"/>
            <ac:spMk id="4" creationId="{A34A2480-CD27-7C7B-DB94-3E4DCD533B4E}"/>
          </ac:spMkLst>
        </pc:spChg>
        <pc:spChg chg="del">
          <ac:chgData name="Ed Moore (edmoor)" userId="907e94cb-8935-47f2-90d7-f3f21096c6be" providerId="ADAL" clId="{47DA5E2C-2862-CE4A-9A0A-48615B9E51F9}" dt="2023-09-19T09:59:40.936" v="1690" actId="700"/>
          <ac:spMkLst>
            <pc:docMk/>
            <pc:sldMk cId="1132531226" sldId="2147478376"/>
            <ac:spMk id="5" creationId="{716BB523-19DD-F957-208B-1D77E9CEB588}"/>
          </ac:spMkLst>
        </pc:spChg>
        <pc:spChg chg="del">
          <ac:chgData name="Ed Moore (edmoor)" userId="907e94cb-8935-47f2-90d7-f3f21096c6be" providerId="ADAL" clId="{47DA5E2C-2862-CE4A-9A0A-48615B9E51F9}" dt="2023-09-19T09:59:40.936" v="1690" actId="700"/>
          <ac:spMkLst>
            <pc:docMk/>
            <pc:sldMk cId="1132531226" sldId="2147478376"/>
            <ac:spMk id="6" creationId="{0602407C-2483-3B0A-3C00-CC3C6870C30A}"/>
          </ac:spMkLst>
        </pc:spChg>
        <pc:spChg chg="del">
          <ac:chgData name="Ed Moore (edmoor)" userId="907e94cb-8935-47f2-90d7-f3f21096c6be" providerId="ADAL" clId="{47DA5E2C-2862-CE4A-9A0A-48615B9E51F9}" dt="2023-09-19T09:59:40.936" v="1690" actId="700"/>
          <ac:spMkLst>
            <pc:docMk/>
            <pc:sldMk cId="1132531226" sldId="2147478376"/>
            <ac:spMk id="7" creationId="{CA949571-662F-99B1-CA66-1345C6980C53}"/>
          </ac:spMkLst>
        </pc:spChg>
        <pc:spChg chg="del">
          <ac:chgData name="Ed Moore (edmoor)" userId="907e94cb-8935-47f2-90d7-f3f21096c6be" providerId="ADAL" clId="{47DA5E2C-2862-CE4A-9A0A-48615B9E51F9}" dt="2023-09-19T09:59:40.936" v="1690" actId="700"/>
          <ac:spMkLst>
            <pc:docMk/>
            <pc:sldMk cId="1132531226" sldId="2147478376"/>
            <ac:spMk id="8" creationId="{54D11238-BFD9-0B87-3004-905D77272903}"/>
          </ac:spMkLst>
        </pc:spChg>
        <pc:spChg chg="del">
          <ac:chgData name="Ed Moore (edmoor)" userId="907e94cb-8935-47f2-90d7-f3f21096c6be" providerId="ADAL" clId="{47DA5E2C-2862-CE4A-9A0A-48615B9E51F9}" dt="2023-09-19T09:59:40.936" v="1690" actId="700"/>
          <ac:spMkLst>
            <pc:docMk/>
            <pc:sldMk cId="1132531226" sldId="2147478376"/>
            <ac:spMk id="9" creationId="{5C8489B5-5D71-198D-5874-8FE63FB49223}"/>
          </ac:spMkLst>
        </pc:spChg>
        <pc:spChg chg="add mod ord">
          <ac:chgData name="Ed Moore (edmoor)" userId="907e94cb-8935-47f2-90d7-f3f21096c6be" providerId="ADAL" clId="{47DA5E2C-2862-CE4A-9A0A-48615B9E51F9}" dt="2023-09-19T09:59:45.962" v="1717" actId="20577"/>
          <ac:spMkLst>
            <pc:docMk/>
            <pc:sldMk cId="1132531226" sldId="2147478376"/>
            <ac:spMk id="10" creationId="{CFBCB8F4-869B-D45F-23CD-F19274D24608}"/>
          </ac:spMkLst>
        </pc:spChg>
      </pc:sldChg>
      <pc:sldMasterChg chg="delSldLayout modSldLayout">
        <pc:chgData name="Ed Moore (edmoor)" userId="907e94cb-8935-47f2-90d7-f3f21096c6be" providerId="ADAL" clId="{47DA5E2C-2862-CE4A-9A0A-48615B9E51F9}" dt="2023-09-19T09:42:39.714" v="1357" actId="2696"/>
        <pc:sldMasterMkLst>
          <pc:docMk/>
          <pc:sldMasterMk cId="0" sldId="2147483700"/>
        </pc:sldMasterMkLst>
        <pc:sldLayoutChg chg="del">
          <pc:chgData name="Ed Moore (edmoor)" userId="907e94cb-8935-47f2-90d7-f3f21096c6be" providerId="ADAL" clId="{47DA5E2C-2862-CE4A-9A0A-48615B9E51F9}" dt="2023-09-18T11:26:43.082" v="51" actId="2696"/>
          <pc:sldLayoutMkLst>
            <pc:docMk/>
            <pc:sldMasterMk cId="0" sldId="2147483700"/>
            <pc:sldLayoutMk cId="2151482731" sldId="2147484060"/>
          </pc:sldLayoutMkLst>
        </pc:sldLayoutChg>
        <pc:sldLayoutChg chg="del">
          <pc:chgData name="Ed Moore (edmoor)" userId="907e94cb-8935-47f2-90d7-f3f21096c6be" providerId="ADAL" clId="{47DA5E2C-2862-CE4A-9A0A-48615B9E51F9}" dt="2023-09-18T11:25:56.139" v="0" actId="2696"/>
          <pc:sldLayoutMkLst>
            <pc:docMk/>
            <pc:sldMasterMk cId="0" sldId="2147483700"/>
            <pc:sldLayoutMk cId="2237733704" sldId="2147484067"/>
          </pc:sldLayoutMkLst>
        </pc:sldLayoutChg>
        <pc:sldLayoutChg chg="modTransition">
          <pc:chgData name="Ed Moore (edmoor)" userId="907e94cb-8935-47f2-90d7-f3f21096c6be" providerId="ADAL" clId="{47DA5E2C-2862-CE4A-9A0A-48615B9E51F9}" dt="2023-09-19T09:27:30.845" v="1095"/>
          <pc:sldLayoutMkLst>
            <pc:docMk/>
            <pc:sldMasterMk cId="0" sldId="2147483700"/>
            <pc:sldLayoutMk cId="1258483188" sldId="2147484088"/>
          </pc:sldLayoutMkLst>
        </pc:sldLayoutChg>
        <pc:sldLayoutChg chg="del">
          <pc:chgData name="Ed Moore (edmoor)" userId="907e94cb-8935-47f2-90d7-f3f21096c6be" providerId="ADAL" clId="{47DA5E2C-2862-CE4A-9A0A-48615B9E51F9}" dt="2023-09-19T09:30:04.599" v="1158" actId="2696"/>
          <pc:sldLayoutMkLst>
            <pc:docMk/>
            <pc:sldMasterMk cId="0" sldId="2147483700"/>
            <pc:sldLayoutMk cId="3982111589" sldId="2147484096"/>
          </pc:sldLayoutMkLst>
        </pc:sldLayoutChg>
        <pc:sldLayoutChg chg="modTransition">
          <pc:chgData name="Ed Moore (edmoor)" userId="907e94cb-8935-47f2-90d7-f3f21096c6be" providerId="ADAL" clId="{47DA5E2C-2862-CE4A-9A0A-48615B9E51F9}" dt="2023-09-19T09:29:43.942" v="1138"/>
          <pc:sldLayoutMkLst>
            <pc:docMk/>
            <pc:sldMasterMk cId="0" sldId="2147483700"/>
            <pc:sldLayoutMk cId="2161443891" sldId="2147484111"/>
          </pc:sldLayoutMkLst>
        </pc:sldLayoutChg>
        <pc:sldLayoutChg chg="modTransition">
          <pc:chgData name="Ed Moore (edmoor)" userId="907e94cb-8935-47f2-90d7-f3f21096c6be" providerId="ADAL" clId="{47DA5E2C-2862-CE4A-9A0A-48615B9E51F9}" dt="2023-09-19T09:29:47.431" v="1149"/>
          <pc:sldLayoutMkLst>
            <pc:docMk/>
            <pc:sldMasterMk cId="0" sldId="2147483700"/>
            <pc:sldLayoutMk cId="3163150868" sldId="2147484134"/>
          </pc:sldLayoutMkLst>
        </pc:sldLayoutChg>
        <pc:sldLayoutChg chg="del">
          <pc:chgData name="Ed Moore (edmoor)" userId="907e94cb-8935-47f2-90d7-f3f21096c6be" providerId="ADAL" clId="{47DA5E2C-2862-CE4A-9A0A-48615B9E51F9}" dt="2023-09-19T09:42:39.714" v="1357" actId="2696"/>
          <pc:sldLayoutMkLst>
            <pc:docMk/>
            <pc:sldMasterMk cId="0" sldId="2147483700"/>
            <pc:sldLayoutMk cId="3696538154" sldId="2147484143"/>
          </pc:sldLayoutMkLst>
        </pc:sldLayoutChg>
        <pc:sldLayoutChg chg="modTransition">
          <pc:chgData name="Ed Moore (edmoor)" userId="907e94cb-8935-47f2-90d7-f3f21096c6be" providerId="ADAL" clId="{47DA5E2C-2862-CE4A-9A0A-48615B9E51F9}" dt="2023-09-19T09:27:30.845" v="1095"/>
          <pc:sldLayoutMkLst>
            <pc:docMk/>
            <pc:sldMasterMk cId="0" sldId="2147483700"/>
            <pc:sldLayoutMk cId="4238740339" sldId="2147484145"/>
          </pc:sldLayoutMkLst>
        </pc:sldLayoutChg>
        <pc:sldLayoutChg chg="modTransition">
          <pc:chgData name="Ed Moore (edmoor)" userId="907e94cb-8935-47f2-90d7-f3f21096c6be" providerId="ADAL" clId="{47DA5E2C-2862-CE4A-9A0A-48615B9E51F9}" dt="2023-09-19T09:29:43.942" v="1138"/>
          <pc:sldLayoutMkLst>
            <pc:docMk/>
            <pc:sldMasterMk cId="0" sldId="2147483700"/>
            <pc:sldLayoutMk cId="3267952002" sldId="2147484146"/>
          </pc:sldLayoutMkLst>
        </pc:sldLayoutChg>
        <pc:sldLayoutChg chg="modTransition">
          <pc:chgData name="Ed Moore (edmoor)" userId="907e94cb-8935-47f2-90d7-f3f21096c6be" providerId="ADAL" clId="{47DA5E2C-2862-CE4A-9A0A-48615B9E51F9}" dt="2023-09-19T09:29:47.431" v="1149"/>
          <pc:sldLayoutMkLst>
            <pc:docMk/>
            <pc:sldMasterMk cId="0" sldId="2147483700"/>
            <pc:sldLayoutMk cId="3863079332" sldId="2147484147"/>
          </pc:sldLayoutMkLst>
        </pc:sldLayoutChg>
      </pc:sldMasterChg>
      <pc:sldMasterChg chg="addSp">
        <pc:chgData name="Ed Moore (edmoor)" userId="907e94cb-8935-47f2-90d7-f3f21096c6be" providerId="ADAL" clId="{47DA5E2C-2862-CE4A-9A0A-48615B9E51F9}" dt="2023-09-19T09:27:29.530" v="1083"/>
        <pc:sldMasterMkLst>
          <pc:docMk/>
          <pc:sldMasterMk cId="3624622295" sldId="2147484074"/>
        </pc:sldMasterMkLst>
        <pc:spChg chg="add">
          <ac:chgData name="Ed Moore (edmoor)" userId="907e94cb-8935-47f2-90d7-f3f21096c6be" providerId="ADAL" clId="{47DA5E2C-2862-CE4A-9A0A-48615B9E51F9}" dt="2023-09-19T09:27:29.530" v="1083"/>
          <ac:spMkLst>
            <pc:docMk/>
            <pc:sldMasterMk cId="3624622295" sldId="2147484074"/>
            <ac:spMk id="7" creationId="{0C913F87-ED48-AE8A-BBB1-CB4CDFC5481B}"/>
          </ac:spMkLst>
        </pc:spChg>
        <pc:picChg chg="add">
          <ac:chgData name="Ed Moore (edmoor)" userId="907e94cb-8935-47f2-90d7-f3f21096c6be" providerId="ADAL" clId="{47DA5E2C-2862-CE4A-9A0A-48615B9E51F9}" dt="2023-09-19T09:27:29.530" v="1083"/>
          <ac:picMkLst>
            <pc:docMk/>
            <pc:sldMasterMk cId="3624622295" sldId="2147484074"/>
            <ac:picMk id="8" creationId="{5E17C98B-F80E-4980-1B18-4621D6E1FAC2}"/>
          </ac:picMkLst>
        </pc:picChg>
      </pc:sldMasterChg>
      <pc:sldMasterChg chg="addSp">
        <pc:chgData name="Ed Moore (edmoor)" userId="907e94cb-8935-47f2-90d7-f3f21096c6be" providerId="ADAL" clId="{47DA5E2C-2862-CE4A-9A0A-48615B9E51F9}" dt="2023-09-19T09:29:43.101" v="1135"/>
        <pc:sldMasterMkLst>
          <pc:docMk/>
          <pc:sldMasterMk cId="3117457172" sldId="2147484097"/>
        </pc:sldMasterMkLst>
        <pc:spChg chg="add">
          <ac:chgData name="Ed Moore (edmoor)" userId="907e94cb-8935-47f2-90d7-f3f21096c6be" providerId="ADAL" clId="{47DA5E2C-2862-CE4A-9A0A-48615B9E51F9}" dt="2023-09-19T09:29:43.101" v="1135"/>
          <ac:spMkLst>
            <pc:docMk/>
            <pc:sldMasterMk cId="3117457172" sldId="2147484097"/>
            <ac:spMk id="7" creationId="{10AFA9DE-DB37-8E98-DF1D-4000736A7439}"/>
          </ac:spMkLst>
        </pc:spChg>
        <pc:picChg chg="add">
          <ac:chgData name="Ed Moore (edmoor)" userId="907e94cb-8935-47f2-90d7-f3f21096c6be" providerId="ADAL" clId="{47DA5E2C-2862-CE4A-9A0A-48615B9E51F9}" dt="2023-09-19T09:29:43.101" v="1135"/>
          <ac:picMkLst>
            <pc:docMk/>
            <pc:sldMasterMk cId="3117457172" sldId="2147484097"/>
            <ac:picMk id="8" creationId="{6307DB80-789A-2829-4EC7-E598436BB0A6}"/>
          </ac:picMkLst>
        </pc:picChg>
      </pc:sldMasterChg>
      <pc:sldMasterChg chg="addSp">
        <pc:chgData name="Ed Moore (edmoor)" userId="907e94cb-8935-47f2-90d7-f3f21096c6be" providerId="ADAL" clId="{47DA5E2C-2862-CE4A-9A0A-48615B9E51F9}" dt="2023-09-19T09:29:46.323" v="1142"/>
        <pc:sldMasterMkLst>
          <pc:docMk/>
          <pc:sldMasterMk cId="615951703" sldId="2147484120"/>
        </pc:sldMasterMkLst>
        <pc:spChg chg="add">
          <ac:chgData name="Ed Moore (edmoor)" userId="907e94cb-8935-47f2-90d7-f3f21096c6be" providerId="ADAL" clId="{47DA5E2C-2862-CE4A-9A0A-48615B9E51F9}" dt="2023-09-19T09:29:46.323" v="1142"/>
          <ac:spMkLst>
            <pc:docMk/>
            <pc:sldMasterMk cId="615951703" sldId="2147484120"/>
            <ac:spMk id="7" creationId="{DED5471D-BADD-4F68-F5A9-42CD16050493}"/>
          </ac:spMkLst>
        </pc:spChg>
        <pc:picChg chg="add">
          <ac:chgData name="Ed Moore (edmoor)" userId="907e94cb-8935-47f2-90d7-f3f21096c6be" providerId="ADAL" clId="{47DA5E2C-2862-CE4A-9A0A-48615B9E51F9}" dt="2023-09-19T09:29:46.323" v="1142"/>
          <ac:picMkLst>
            <pc:docMk/>
            <pc:sldMasterMk cId="615951703" sldId="2147484120"/>
            <ac:picMk id="9" creationId="{6B31F23D-E039-AD4D-2BF8-7888A1FF58F6}"/>
          </ac:picMkLst>
        </pc:picChg>
      </pc:sldMasterChg>
    </pc:docChg>
  </pc:docChgLst>
  <pc:docChgLst>
    <pc:chgData name="Ed Moore (edmoor)" userId="907e94cb-8935-47f2-90d7-f3f21096c6be" providerId="ADAL" clId="{74194CA0-8D2E-E64C-AF51-76190AB3D64A}"/>
    <pc:docChg chg="undo custSel addSld delSld modSld sldOrd modMainMaster addSection delSection modSection">
      <pc:chgData name="Ed Moore (edmoor)" userId="907e94cb-8935-47f2-90d7-f3f21096c6be" providerId="ADAL" clId="{74194CA0-8D2E-E64C-AF51-76190AB3D64A}" dt="2023-10-04T09:46:29.242" v="2204" actId="20577"/>
      <pc:docMkLst>
        <pc:docMk/>
      </pc:docMkLst>
      <pc:sldChg chg="modSp mod">
        <pc:chgData name="Ed Moore (edmoor)" userId="907e94cb-8935-47f2-90d7-f3f21096c6be" providerId="ADAL" clId="{74194CA0-8D2E-E64C-AF51-76190AB3D64A}" dt="2023-10-04T09:28:23.409" v="1978"/>
        <pc:sldMkLst>
          <pc:docMk/>
          <pc:sldMk cId="1961016077" sldId="303"/>
        </pc:sldMkLst>
        <pc:spChg chg="mod">
          <ac:chgData name="Ed Moore (edmoor)" userId="907e94cb-8935-47f2-90d7-f3f21096c6be" providerId="ADAL" clId="{74194CA0-8D2E-E64C-AF51-76190AB3D64A}" dt="2023-10-04T09:28:23.409" v="1978"/>
          <ac:spMkLst>
            <pc:docMk/>
            <pc:sldMk cId="1961016077" sldId="303"/>
            <ac:spMk id="4" creationId="{23951129-7603-A943-6FF8-21F3733D7307}"/>
          </ac:spMkLst>
        </pc:spChg>
        <pc:spChg chg="mod">
          <ac:chgData name="Ed Moore (edmoor)" userId="907e94cb-8935-47f2-90d7-f3f21096c6be" providerId="ADAL" clId="{74194CA0-8D2E-E64C-AF51-76190AB3D64A}" dt="2023-10-04T09:28:23.409" v="1978"/>
          <ac:spMkLst>
            <pc:docMk/>
            <pc:sldMk cId="1961016077" sldId="303"/>
            <ac:spMk id="6" creationId="{EC5EF884-DE8A-D642-A9E0-7D973D8226F3}"/>
          </ac:spMkLst>
        </pc:spChg>
        <pc:spChg chg="mod">
          <ac:chgData name="Ed Moore (edmoor)" userId="907e94cb-8935-47f2-90d7-f3f21096c6be" providerId="ADAL" clId="{74194CA0-8D2E-E64C-AF51-76190AB3D64A}" dt="2023-10-04T09:28:23.409" v="1978"/>
          <ac:spMkLst>
            <pc:docMk/>
            <pc:sldMk cId="1961016077" sldId="303"/>
            <ac:spMk id="7" creationId="{39115C40-A78C-864E-BF4C-E15427A3A6E2}"/>
          </ac:spMkLst>
        </pc:spChg>
      </pc:sldChg>
      <pc:sldChg chg="del">
        <pc:chgData name="Ed Moore (edmoor)" userId="907e94cb-8935-47f2-90d7-f3f21096c6be" providerId="ADAL" clId="{74194CA0-8D2E-E64C-AF51-76190AB3D64A}" dt="2023-09-25T08:59:01.586" v="564" actId="2696"/>
        <pc:sldMkLst>
          <pc:docMk/>
          <pc:sldMk cId="878915645" sldId="325"/>
        </pc:sldMkLst>
      </pc:sldChg>
      <pc:sldChg chg="ord">
        <pc:chgData name="Ed Moore (edmoor)" userId="907e94cb-8935-47f2-90d7-f3f21096c6be" providerId="ADAL" clId="{74194CA0-8D2E-E64C-AF51-76190AB3D64A}" dt="2023-09-25T08:46:44.546" v="147" actId="20578"/>
        <pc:sldMkLst>
          <pc:docMk/>
          <pc:sldMk cId="3745510506" sldId="331"/>
        </pc:sldMkLst>
      </pc:sldChg>
      <pc:sldChg chg="del">
        <pc:chgData name="Ed Moore (edmoor)" userId="907e94cb-8935-47f2-90d7-f3f21096c6be" providerId="ADAL" clId="{74194CA0-8D2E-E64C-AF51-76190AB3D64A}" dt="2023-09-25T08:59:01.580" v="563" actId="2696"/>
        <pc:sldMkLst>
          <pc:docMk/>
          <pc:sldMk cId="1057364094" sldId="346"/>
        </pc:sldMkLst>
      </pc:sldChg>
      <pc:sldChg chg="del">
        <pc:chgData name="Ed Moore (edmoor)" userId="907e94cb-8935-47f2-90d7-f3f21096c6be" providerId="ADAL" clId="{74194CA0-8D2E-E64C-AF51-76190AB3D64A}" dt="2023-09-25T08:55:31.365" v="460" actId="2696"/>
        <pc:sldMkLst>
          <pc:docMk/>
          <pc:sldMk cId="2179071613" sldId="347"/>
        </pc:sldMkLst>
      </pc:sldChg>
      <pc:sldChg chg="modSp add mod modTransition">
        <pc:chgData name="Ed Moore (edmoor)" userId="907e94cb-8935-47f2-90d7-f3f21096c6be" providerId="ADAL" clId="{74194CA0-8D2E-E64C-AF51-76190AB3D64A}" dt="2023-10-04T09:44:56.037" v="2179" actId="6549"/>
        <pc:sldMkLst>
          <pc:docMk/>
          <pc:sldMk cId="3283815139" sldId="396"/>
        </pc:sldMkLst>
        <pc:spChg chg="mod">
          <ac:chgData name="Ed Moore (edmoor)" userId="907e94cb-8935-47f2-90d7-f3f21096c6be" providerId="ADAL" clId="{74194CA0-8D2E-E64C-AF51-76190AB3D64A}" dt="2023-10-04T09:44:56.037" v="2179" actId="6549"/>
          <ac:spMkLst>
            <pc:docMk/>
            <pc:sldMk cId="3283815139" sldId="396"/>
            <ac:spMk id="2" creationId="{370C8B6D-41A2-194C-B882-C472EAD53A8D}"/>
          </ac:spMkLst>
        </pc:spChg>
        <pc:spChg chg="mod">
          <ac:chgData name="Ed Moore (edmoor)" userId="907e94cb-8935-47f2-90d7-f3f21096c6be" providerId="ADAL" clId="{74194CA0-8D2E-E64C-AF51-76190AB3D64A}" dt="2023-10-04T09:28:32.783" v="1984" actId="207"/>
          <ac:spMkLst>
            <pc:docMk/>
            <pc:sldMk cId="3283815139" sldId="396"/>
            <ac:spMk id="3" creationId="{D3D54718-2F9C-774C-9F50-A0C67BAE9CC5}"/>
          </ac:spMkLst>
        </pc:spChg>
      </pc:sldChg>
      <pc:sldChg chg="mod ord modShow">
        <pc:chgData name="Ed Moore (edmoor)" userId="907e94cb-8935-47f2-90d7-f3f21096c6be" providerId="ADAL" clId="{74194CA0-8D2E-E64C-AF51-76190AB3D64A}" dt="2023-09-25T08:58:55.810" v="560" actId="729"/>
        <pc:sldMkLst>
          <pc:docMk/>
          <pc:sldMk cId="1544101625" sldId="2142534658"/>
        </pc:sldMkLst>
      </pc:sldChg>
      <pc:sldChg chg="modSp mod ord">
        <pc:chgData name="Ed Moore (edmoor)" userId="907e94cb-8935-47f2-90d7-f3f21096c6be" providerId="ADAL" clId="{74194CA0-8D2E-E64C-AF51-76190AB3D64A}" dt="2023-10-04T09:28:23.673" v="1983" actId="27636"/>
        <pc:sldMkLst>
          <pc:docMk/>
          <pc:sldMk cId="3377388825" sldId="2147308828"/>
        </pc:sldMkLst>
        <pc:spChg chg="mod">
          <ac:chgData name="Ed Moore (edmoor)" userId="907e94cb-8935-47f2-90d7-f3f21096c6be" providerId="ADAL" clId="{74194CA0-8D2E-E64C-AF51-76190AB3D64A}" dt="2023-10-04T09:28:23.667" v="1980" actId="27636"/>
          <ac:spMkLst>
            <pc:docMk/>
            <pc:sldMk cId="3377388825" sldId="2147308828"/>
            <ac:spMk id="19" creationId="{665186C1-2C09-860B-7FCE-51A6A8D495F5}"/>
          </ac:spMkLst>
        </pc:spChg>
        <pc:spChg chg="mod">
          <ac:chgData name="Ed Moore (edmoor)" userId="907e94cb-8935-47f2-90d7-f3f21096c6be" providerId="ADAL" clId="{74194CA0-8D2E-E64C-AF51-76190AB3D64A}" dt="2023-10-04T09:28:23.671" v="1982" actId="27636"/>
          <ac:spMkLst>
            <pc:docMk/>
            <pc:sldMk cId="3377388825" sldId="2147308828"/>
            <ac:spMk id="23" creationId="{BBF552BB-A237-7007-3E7B-75E01FD2DF99}"/>
          </ac:spMkLst>
        </pc:spChg>
        <pc:spChg chg="mod">
          <ac:chgData name="Ed Moore (edmoor)" userId="907e94cb-8935-47f2-90d7-f3f21096c6be" providerId="ADAL" clId="{74194CA0-8D2E-E64C-AF51-76190AB3D64A}" dt="2023-10-04T09:28:23.669" v="1981" actId="27636"/>
          <ac:spMkLst>
            <pc:docMk/>
            <pc:sldMk cId="3377388825" sldId="2147308828"/>
            <ac:spMk id="24" creationId="{546B396B-8712-198C-7393-C79FC17F01BF}"/>
          </ac:spMkLst>
        </pc:spChg>
        <pc:spChg chg="mod">
          <ac:chgData name="Ed Moore (edmoor)" userId="907e94cb-8935-47f2-90d7-f3f21096c6be" providerId="ADAL" clId="{74194CA0-8D2E-E64C-AF51-76190AB3D64A}" dt="2023-10-04T09:28:23.673" v="1983" actId="27636"/>
          <ac:spMkLst>
            <pc:docMk/>
            <pc:sldMk cId="3377388825" sldId="2147308828"/>
            <ac:spMk id="25" creationId="{D532CDE0-119F-D420-B3E9-7A48B708BD76}"/>
          </ac:spMkLst>
        </pc:spChg>
      </pc:sldChg>
      <pc:sldChg chg="del">
        <pc:chgData name="Ed Moore (edmoor)" userId="907e94cb-8935-47f2-90d7-f3f21096c6be" providerId="ADAL" clId="{74194CA0-8D2E-E64C-AF51-76190AB3D64A}" dt="2023-09-25T08:59:01.579" v="562" actId="2696"/>
        <pc:sldMkLst>
          <pc:docMk/>
          <pc:sldMk cId="2606483845" sldId="2147469269"/>
        </pc:sldMkLst>
      </pc:sldChg>
      <pc:sldChg chg="del">
        <pc:chgData name="Ed Moore (edmoor)" userId="907e94cb-8935-47f2-90d7-f3f21096c6be" providerId="ADAL" clId="{74194CA0-8D2E-E64C-AF51-76190AB3D64A}" dt="2023-09-25T08:57:13.304" v="473" actId="2696"/>
        <pc:sldMkLst>
          <pc:docMk/>
          <pc:sldMk cId="188109734" sldId="2147469283"/>
        </pc:sldMkLst>
      </pc:sldChg>
      <pc:sldChg chg="del">
        <pc:chgData name="Ed Moore (edmoor)" userId="907e94cb-8935-47f2-90d7-f3f21096c6be" providerId="ADAL" clId="{74194CA0-8D2E-E64C-AF51-76190AB3D64A}" dt="2023-09-25T08:56:36.380" v="465" actId="18676"/>
        <pc:sldMkLst>
          <pc:docMk/>
          <pc:sldMk cId="4173105236" sldId="2147469509"/>
        </pc:sldMkLst>
      </pc:sldChg>
      <pc:sldChg chg="del">
        <pc:chgData name="Ed Moore (edmoor)" userId="907e94cb-8935-47f2-90d7-f3f21096c6be" providerId="ADAL" clId="{74194CA0-8D2E-E64C-AF51-76190AB3D64A}" dt="2023-09-25T08:56:36.380" v="465" actId="18676"/>
        <pc:sldMkLst>
          <pc:docMk/>
          <pc:sldMk cId="270429051" sldId="2147470741"/>
        </pc:sldMkLst>
      </pc:sldChg>
      <pc:sldChg chg="del">
        <pc:chgData name="Ed Moore (edmoor)" userId="907e94cb-8935-47f2-90d7-f3f21096c6be" providerId="ADAL" clId="{74194CA0-8D2E-E64C-AF51-76190AB3D64A}" dt="2023-09-25T08:57:13.108" v="468" actId="2696"/>
        <pc:sldMkLst>
          <pc:docMk/>
          <pc:sldMk cId="2090600039" sldId="2147471092"/>
        </pc:sldMkLst>
      </pc:sldChg>
      <pc:sldChg chg="del">
        <pc:chgData name="Ed Moore (edmoor)" userId="907e94cb-8935-47f2-90d7-f3f21096c6be" providerId="ADAL" clId="{74194CA0-8D2E-E64C-AF51-76190AB3D64A}" dt="2023-09-25T08:57:13.054" v="467" actId="2696"/>
        <pc:sldMkLst>
          <pc:docMk/>
          <pc:sldMk cId="953806124" sldId="2147471096"/>
        </pc:sldMkLst>
      </pc:sldChg>
      <pc:sldChg chg="addSp delSp modSp mod ord modAnim">
        <pc:chgData name="Ed Moore (edmoor)" userId="907e94cb-8935-47f2-90d7-f3f21096c6be" providerId="ADAL" clId="{74194CA0-8D2E-E64C-AF51-76190AB3D64A}" dt="2023-10-04T09:28:23.409" v="1978"/>
        <pc:sldMkLst>
          <pc:docMk/>
          <pc:sldMk cId="2242859007" sldId="2147471201"/>
        </pc:sldMkLst>
        <pc:spChg chg="mod">
          <ac:chgData name="Ed Moore (edmoor)" userId="907e94cb-8935-47f2-90d7-f3f21096c6be" providerId="ADAL" clId="{74194CA0-8D2E-E64C-AF51-76190AB3D64A}" dt="2023-10-04T09:28:23.409" v="1978"/>
          <ac:spMkLst>
            <pc:docMk/>
            <pc:sldMk cId="2242859007" sldId="2147471201"/>
            <ac:spMk id="3" creationId="{0B870449-2CE8-1372-F226-F79904F29890}"/>
          </ac:spMkLst>
        </pc:spChg>
        <pc:spChg chg="mod">
          <ac:chgData name="Ed Moore (edmoor)" userId="907e94cb-8935-47f2-90d7-f3f21096c6be" providerId="ADAL" clId="{74194CA0-8D2E-E64C-AF51-76190AB3D64A}" dt="2023-09-25T08:52:24.169" v="389" actId="1076"/>
          <ac:spMkLst>
            <pc:docMk/>
            <pc:sldMk cId="2242859007" sldId="2147471201"/>
            <ac:spMk id="5" creationId="{D7EAF0D3-CDAD-6A71-7CD8-93F24274E654}"/>
          </ac:spMkLst>
        </pc:spChg>
        <pc:spChg chg="add mod">
          <ac:chgData name="Ed Moore (edmoor)" userId="907e94cb-8935-47f2-90d7-f3f21096c6be" providerId="ADAL" clId="{74194CA0-8D2E-E64C-AF51-76190AB3D64A}" dt="2023-09-25T08:52:57.631" v="402" actId="1076"/>
          <ac:spMkLst>
            <pc:docMk/>
            <pc:sldMk cId="2242859007" sldId="2147471201"/>
            <ac:spMk id="6" creationId="{563816C9-4601-6C31-0312-9F5220D1438F}"/>
          </ac:spMkLst>
        </pc:spChg>
        <pc:spChg chg="add mod">
          <ac:chgData name="Ed Moore (edmoor)" userId="907e94cb-8935-47f2-90d7-f3f21096c6be" providerId="ADAL" clId="{74194CA0-8D2E-E64C-AF51-76190AB3D64A}" dt="2023-09-25T08:52:57.631" v="402" actId="1076"/>
          <ac:spMkLst>
            <pc:docMk/>
            <pc:sldMk cId="2242859007" sldId="2147471201"/>
            <ac:spMk id="7" creationId="{201DB344-9B74-324C-FD57-4B3F6FA665C8}"/>
          </ac:spMkLst>
        </pc:spChg>
        <pc:spChg chg="add mod">
          <ac:chgData name="Ed Moore (edmoor)" userId="907e94cb-8935-47f2-90d7-f3f21096c6be" providerId="ADAL" clId="{74194CA0-8D2E-E64C-AF51-76190AB3D64A}" dt="2023-09-25T08:52:57.631" v="402" actId="1076"/>
          <ac:spMkLst>
            <pc:docMk/>
            <pc:sldMk cId="2242859007" sldId="2147471201"/>
            <ac:spMk id="8" creationId="{123A01C0-3F32-8C8D-B275-AEE80F2AAA3D}"/>
          </ac:spMkLst>
        </pc:spChg>
        <pc:spChg chg="add mod">
          <ac:chgData name="Ed Moore (edmoor)" userId="907e94cb-8935-47f2-90d7-f3f21096c6be" providerId="ADAL" clId="{74194CA0-8D2E-E64C-AF51-76190AB3D64A}" dt="2023-09-25T08:52:57.631" v="402" actId="1076"/>
          <ac:spMkLst>
            <pc:docMk/>
            <pc:sldMk cId="2242859007" sldId="2147471201"/>
            <ac:spMk id="9" creationId="{7B34AD1E-7978-8012-6E14-6FBC7AACAF75}"/>
          </ac:spMkLst>
        </pc:spChg>
        <pc:spChg chg="add mod">
          <ac:chgData name="Ed Moore (edmoor)" userId="907e94cb-8935-47f2-90d7-f3f21096c6be" providerId="ADAL" clId="{74194CA0-8D2E-E64C-AF51-76190AB3D64A}" dt="2023-09-25T08:52:57.631" v="402" actId="1076"/>
          <ac:spMkLst>
            <pc:docMk/>
            <pc:sldMk cId="2242859007" sldId="2147471201"/>
            <ac:spMk id="10" creationId="{80719BDD-81F7-119C-1E62-AD310FBDB446}"/>
          </ac:spMkLst>
        </pc:spChg>
        <pc:spChg chg="add del mod">
          <ac:chgData name="Ed Moore (edmoor)" userId="907e94cb-8935-47f2-90d7-f3f21096c6be" providerId="ADAL" clId="{74194CA0-8D2E-E64C-AF51-76190AB3D64A}" dt="2023-09-25T08:52:46.725" v="398"/>
          <ac:spMkLst>
            <pc:docMk/>
            <pc:sldMk cId="2242859007" sldId="2147471201"/>
            <ac:spMk id="11" creationId="{A1494530-ADDB-C05A-6DED-6D599D62FE12}"/>
          </ac:spMkLst>
        </pc:spChg>
        <pc:spChg chg="add del mod">
          <ac:chgData name="Ed Moore (edmoor)" userId="907e94cb-8935-47f2-90d7-f3f21096c6be" providerId="ADAL" clId="{74194CA0-8D2E-E64C-AF51-76190AB3D64A}" dt="2023-09-25T08:52:46.568" v="397"/>
          <ac:spMkLst>
            <pc:docMk/>
            <pc:sldMk cId="2242859007" sldId="2147471201"/>
            <ac:spMk id="12" creationId="{402DB7EC-C077-46FC-8CEB-6B37BDE6DFBE}"/>
          </ac:spMkLst>
        </pc:spChg>
        <pc:spChg chg="add mod">
          <ac:chgData name="Ed Moore (edmoor)" userId="907e94cb-8935-47f2-90d7-f3f21096c6be" providerId="ADAL" clId="{74194CA0-8D2E-E64C-AF51-76190AB3D64A}" dt="2023-09-25T08:52:57.631" v="402" actId="1076"/>
          <ac:spMkLst>
            <pc:docMk/>
            <pc:sldMk cId="2242859007" sldId="2147471201"/>
            <ac:spMk id="13" creationId="{FC973B80-2DE3-F8CD-4D8D-0B07FC5A9723}"/>
          </ac:spMkLst>
        </pc:spChg>
        <pc:spChg chg="add mod">
          <ac:chgData name="Ed Moore (edmoor)" userId="907e94cb-8935-47f2-90d7-f3f21096c6be" providerId="ADAL" clId="{74194CA0-8D2E-E64C-AF51-76190AB3D64A}" dt="2023-09-25T08:52:57.631" v="402" actId="1076"/>
          <ac:spMkLst>
            <pc:docMk/>
            <pc:sldMk cId="2242859007" sldId="2147471201"/>
            <ac:spMk id="14" creationId="{C7C28BAD-9F9F-09C0-4D12-9419978077BE}"/>
          </ac:spMkLst>
        </pc:spChg>
        <pc:spChg chg="add mod">
          <ac:chgData name="Ed Moore (edmoor)" userId="907e94cb-8935-47f2-90d7-f3f21096c6be" providerId="ADAL" clId="{74194CA0-8D2E-E64C-AF51-76190AB3D64A}" dt="2023-09-25T08:52:57.631" v="402" actId="1076"/>
          <ac:spMkLst>
            <pc:docMk/>
            <pc:sldMk cId="2242859007" sldId="2147471201"/>
            <ac:spMk id="15" creationId="{629FB7A3-24B6-545A-F1E8-C6B73FA48062}"/>
          </ac:spMkLst>
        </pc:spChg>
        <pc:spChg chg="add mod">
          <ac:chgData name="Ed Moore (edmoor)" userId="907e94cb-8935-47f2-90d7-f3f21096c6be" providerId="ADAL" clId="{74194CA0-8D2E-E64C-AF51-76190AB3D64A}" dt="2023-09-25T08:53:11.925" v="418" actId="17032"/>
          <ac:spMkLst>
            <pc:docMk/>
            <pc:sldMk cId="2242859007" sldId="2147471201"/>
            <ac:spMk id="16" creationId="{EF03FB90-B053-0F88-2BC6-D6C9832D5969}"/>
          </ac:spMkLst>
        </pc:spChg>
        <pc:spChg chg="add mod">
          <ac:chgData name="Ed Moore (edmoor)" userId="907e94cb-8935-47f2-90d7-f3f21096c6be" providerId="ADAL" clId="{74194CA0-8D2E-E64C-AF51-76190AB3D64A}" dt="2023-09-25T08:53:24.537" v="420" actId="1076"/>
          <ac:spMkLst>
            <pc:docMk/>
            <pc:sldMk cId="2242859007" sldId="2147471201"/>
            <ac:spMk id="17" creationId="{885CC725-9250-39A5-802D-1D3CA872D87F}"/>
          </ac:spMkLst>
        </pc:spChg>
        <pc:spChg chg="add mod">
          <ac:chgData name="Ed Moore (edmoor)" userId="907e94cb-8935-47f2-90d7-f3f21096c6be" providerId="ADAL" clId="{74194CA0-8D2E-E64C-AF51-76190AB3D64A}" dt="2023-09-25T08:53:49.529" v="454" actId="14100"/>
          <ac:spMkLst>
            <pc:docMk/>
            <pc:sldMk cId="2242859007" sldId="2147471201"/>
            <ac:spMk id="18" creationId="{F6EAEBD0-A634-8674-00A4-51BB3ED5EAE0}"/>
          </ac:spMkLst>
        </pc:spChg>
      </pc:sldChg>
      <pc:sldChg chg="modSp ord">
        <pc:chgData name="Ed Moore (edmoor)" userId="907e94cb-8935-47f2-90d7-f3f21096c6be" providerId="ADAL" clId="{74194CA0-8D2E-E64C-AF51-76190AB3D64A}" dt="2023-10-04T09:28:23.409" v="1978"/>
        <pc:sldMkLst>
          <pc:docMk/>
          <pc:sldMk cId="3999271829" sldId="2147471203"/>
        </pc:sldMkLst>
        <pc:spChg chg="mod">
          <ac:chgData name="Ed Moore (edmoor)" userId="907e94cb-8935-47f2-90d7-f3f21096c6be" providerId="ADAL" clId="{74194CA0-8D2E-E64C-AF51-76190AB3D64A}" dt="2023-10-04T09:28:23.409" v="1978"/>
          <ac:spMkLst>
            <pc:docMk/>
            <pc:sldMk cId="3999271829" sldId="2147471203"/>
            <ac:spMk id="3" creationId="{0B870449-2CE8-1372-F226-F79904F29890}"/>
          </ac:spMkLst>
        </pc:spChg>
      </pc:sldChg>
      <pc:sldChg chg="del">
        <pc:chgData name="Ed Moore (edmoor)" userId="907e94cb-8935-47f2-90d7-f3f21096c6be" providerId="ADAL" clId="{74194CA0-8D2E-E64C-AF51-76190AB3D64A}" dt="2023-09-25T08:57:13.329" v="474" actId="2696"/>
        <pc:sldMkLst>
          <pc:docMk/>
          <pc:sldMk cId="3260659782" sldId="2147478359"/>
        </pc:sldMkLst>
      </pc:sldChg>
      <pc:sldChg chg="del">
        <pc:chgData name="Ed Moore (edmoor)" userId="907e94cb-8935-47f2-90d7-f3f21096c6be" providerId="ADAL" clId="{74194CA0-8D2E-E64C-AF51-76190AB3D64A}" dt="2023-09-25T08:57:13.162" v="469" actId="2696"/>
        <pc:sldMkLst>
          <pc:docMk/>
          <pc:sldMk cId="527215691" sldId="2147478360"/>
        </pc:sldMkLst>
      </pc:sldChg>
      <pc:sldChg chg="addSp delSp modSp mod modAnim">
        <pc:chgData name="Ed Moore (edmoor)" userId="907e94cb-8935-47f2-90d7-f3f21096c6be" providerId="ADAL" clId="{74194CA0-8D2E-E64C-AF51-76190AB3D64A}" dt="2023-09-25T08:58:29.252" v="558" actId="478"/>
        <pc:sldMkLst>
          <pc:docMk/>
          <pc:sldMk cId="908318585" sldId="2147478368"/>
        </pc:sldMkLst>
        <pc:spChg chg="del">
          <ac:chgData name="Ed Moore (edmoor)" userId="907e94cb-8935-47f2-90d7-f3f21096c6be" providerId="ADAL" clId="{74194CA0-8D2E-E64C-AF51-76190AB3D64A}" dt="2023-09-25T08:47:47.124" v="149" actId="478"/>
          <ac:spMkLst>
            <pc:docMk/>
            <pc:sldMk cId="908318585" sldId="2147478368"/>
            <ac:spMk id="2" creationId="{38B31215-3ECE-65FE-2B78-6B05F0C946B4}"/>
          </ac:spMkLst>
        </pc:spChg>
        <pc:spChg chg="add del">
          <ac:chgData name="Ed Moore (edmoor)" userId="907e94cb-8935-47f2-90d7-f3f21096c6be" providerId="ADAL" clId="{74194CA0-8D2E-E64C-AF51-76190AB3D64A}" dt="2023-09-25T08:48:38.570" v="178" actId="478"/>
          <ac:spMkLst>
            <pc:docMk/>
            <pc:sldMk cId="908318585" sldId="2147478368"/>
            <ac:spMk id="3" creationId="{65899355-0D7A-41AA-723C-2C4D199DDA8D}"/>
          </ac:spMkLst>
        </pc:spChg>
        <pc:spChg chg="add del mod">
          <ac:chgData name="Ed Moore (edmoor)" userId="907e94cb-8935-47f2-90d7-f3f21096c6be" providerId="ADAL" clId="{74194CA0-8D2E-E64C-AF51-76190AB3D64A}" dt="2023-09-25T08:48:37.903" v="177" actId="478"/>
          <ac:spMkLst>
            <pc:docMk/>
            <pc:sldMk cId="908318585" sldId="2147478368"/>
            <ac:spMk id="21" creationId="{3D325FE8-CE1C-010E-0ECD-1B292B3C8FF7}"/>
          </ac:spMkLst>
        </pc:spChg>
        <pc:spChg chg="add del mod">
          <ac:chgData name="Ed Moore (edmoor)" userId="907e94cb-8935-47f2-90d7-f3f21096c6be" providerId="ADAL" clId="{74194CA0-8D2E-E64C-AF51-76190AB3D64A}" dt="2023-09-25T08:49:17.308" v="204" actId="478"/>
          <ac:spMkLst>
            <pc:docMk/>
            <pc:sldMk cId="908318585" sldId="2147478368"/>
            <ac:spMk id="37" creationId="{7C265320-C132-FBAB-39A0-B2131E2FFCF8}"/>
          </ac:spMkLst>
        </pc:spChg>
        <pc:spChg chg="add del mod">
          <ac:chgData name="Ed Moore (edmoor)" userId="907e94cb-8935-47f2-90d7-f3f21096c6be" providerId="ADAL" clId="{74194CA0-8D2E-E64C-AF51-76190AB3D64A}" dt="2023-09-25T08:49:15.977" v="203" actId="478"/>
          <ac:spMkLst>
            <pc:docMk/>
            <pc:sldMk cId="908318585" sldId="2147478368"/>
            <ac:spMk id="38" creationId="{8252EDDE-7697-C5EF-144A-653AFA2E6E96}"/>
          </ac:spMkLst>
        </pc:spChg>
        <pc:spChg chg="add mod">
          <ac:chgData name="Ed Moore (edmoor)" userId="907e94cb-8935-47f2-90d7-f3f21096c6be" providerId="ADAL" clId="{74194CA0-8D2E-E64C-AF51-76190AB3D64A}" dt="2023-09-25T08:50:22.496" v="341" actId="1076"/>
          <ac:spMkLst>
            <pc:docMk/>
            <pc:sldMk cId="908318585" sldId="2147478368"/>
            <ac:spMk id="40" creationId="{900AD840-EA38-6B2C-CFD0-B1E524F11C1D}"/>
          </ac:spMkLst>
        </pc:spChg>
        <pc:spChg chg="add del mod">
          <ac:chgData name="Ed Moore (edmoor)" userId="907e94cb-8935-47f2-90d7-f3f21096c6be" providerId="ADAL" clId="{74194CA0-8D2E-E64C-AF51-76190AB3D64A}" dt="2023-09-25T08:58:29.252" v="558" actId="478"/>
          <ac:spMkLst>
            <pc:docMk/>
            <pc:sldMk cId="908318585" sldId="2147478368"/>
            <ac:spMk id="41" creationId="{4E5C5948-DD4E-B0CF-8492-DB89176DE15A}"/>
          </ac:spMkLst>
        </pc:spChg>
        <pc:spChg chg="mod">
          <ac:chgData name="Ed Moore (edmoor)" userId="907e94cb-8935-47f2-90d7-f3f21096c6be" providerId="ADAL" clId="{74194CA0-8D2E-E64C-AF51-76190AB3D64A}" dt="2023-09-25T08:48:41.008" v="180" actId="1076"/>
          <ac:spMkLst>
            <pc:docMk/>
            <pc:sldMk cId="908318585" sldId="2147478368"/>
            <ac:spMk id="42" creationId="{A9CA0D47-A258-D4AF-5656-4881A800A223}"/>
          </ac:spMkLst>
        </pc:spChg>
      </pc:sldChg>
      <pc:sldChg chg="addSp delSp modSp mod modNotesTx">
        <pc:chgData name="Ed Moore (edmoor)" userId="907e94cb-8935-47f2-90d7-f3f21096c6be" providerId="ADAL" clId="{74194CA0-8D2E-E64C-AF51-76190AB3D64A}" dt="2023-10-04T09:28:23.651" v="1979" actId="27636"/>
        <pc:sldMkLst>
          <pc:docMk/>
          <pc:sldMk cId="2061970480" sldId="2147478369"/>
        </pc:sldMkLst>
        <pc:spChg chg="add mod">
          <ac:chgData name="Ed Moore (edmoor)" userId="907e94cb-8935-47f2-90d7-f3f21096c6be" providerId="ADAL" clId="{74194CA0-8D2E-E64C-AF51-76190AB3D64A}" dt="2023-09-25T09:35:22.030" v="1434" actId="1076"/>
          <ac:spMkLst>
            <pc:docMk/>
            <pc:sldMk cId="2061970480" sldId="2147478369"/>
            <ac:spMk id="2" creationId="{77F33B14-A3B0-D606-637A-B230D7BC42F0}"/>
          </ac:spMkLst>
        </pc:spChg>
        <pc:spChg chg="add mod">
          <ac:chgData name="Ed Moore (edmoor)" userId="907e94cb-8935-47f2-90d7-f3f21096c6be" providerId="ADAL" clId="{74194CA0-8D2E-E64C-AF51-76190AB3D64A}" dt="2023-10-04T09:28:23.409" v="1978"/>
          <ac:spMkLst>
            <pc:docMk/>
            <pc:sldMk cId="2061970480" sldId="2147478369"/>
            <ac:spMk id="3" creationId="{37C61F21-1BA4-F658-ECE8-3F98C4A06E08}"/>
          </ac:spMkLst>
        </pc:spChg>
        <pc:spChg chg="add mod">
          <ac:chgData name="Ed Moore (edmoor)" userId="907e94cb-8935-47f2-90d7-f3f21096c6be" providerId="ADAL" clId="{74194CA0-8D2E-E64C-AF51-76190AB3D64A}" dt="2023-09-25T09:03:35.271" v="799" actId="20577"/>
          <ac:spMkLst>
            <pc:docMk/>
            <pc:sldMk cId="2061970480" sldId="2147478369"/>
            <ac:spMk id="4" creationId="{88693921-B09B-6744-6EB7-95A89477BB52}"/>
          </ac:spMkLst>
        </pc:spChg>
        <pc:spChg chg="add del mod">
          <ac:chgData name="Ed Moore (edmoor)" userId="907e94cb-8935-47f2-90d7-f3f21096c6be" providerId="ADAL" clId="{74194CA0-8D2E-E64C-AF51-76190AB3D64A}" dt="2023-09-25T09:35:36.507" v="1464" actId="478"/>
          <ac:spMkLst>
            <pc:docMk/>
            <pc:sldMk cId="2061970480" sldId="2147478369"/>
            <ac:spMk id="5" creationId="{F325290B-ACE6-3A24-35FA-41F2C4554B48}"/>
          </ac:spMkLst>
        </pc:spChg>
        <pc:spChg chg="add mod">
          <ac:chgData name="Ed Moore (edmoor)" userId="907e94cb-8935-47f2-90d7-f3f21096c6be" providerId="ADAL" clId="{74194CA0-8D2E-E64C-AF51-76190AB3D64A}" dt="2023-09-25T09:35:22.030" v="1434" actId="1076"/>
          <ac:spMkLst>
            <pc:docMk/>
            <pc:sldMk cId="2061970480" sldId="2147478369"/>
            <ac:spMk id="6" creationId="{CEF43542-E84D-A179-09CA-4B7E6EE13D07}"/>
          </ac:spMkLst>
        </pc:spChg>
        <pc:spChg chg="mod">
          <ac:chgData name="Ed Moore (edmoor)" userId="907e94cb-8935-47f2-90d7-f3f21096c6be" providerId="ADAL" clId="{74194CA0-8D2E-E64C-AF51-76190AB3D64A}" dt="2023-10-04T09:28:23.409" v="1978"/>
          <ac:spMkLst>
            <pc:docMk/>
            <pc:sldMk cId="2061970480" sldId="2147478369"/>
            <ac:spMk id="12" creationId="{9FCD1EC9-CB1C-94AA-1F28-71495D6F1F68}"/>
          </ac:spMkLst>
        </pc:spChg>
        <pc:spChg chg="mod">
          <ac:chgData name="Ed Moore (edmoor)" userId="907e94cb-8935-47f2-90d7-f3f21096c6be" providerId="ADAL" clId="{74194CA0-8D2E-E64C-AF51-76190AB3D64A}" dt="2023-10-04T09:28:23.409" v="1978"/>
          <ac:spMkLst>
            <pc:docMk/>
            <pc:sldMk cId="2061970480" sldId="2147478369"/>
            <ac:spMk id="17" creationId="{B0A1DDEE-4C63-EC22-71E2-CB43D726294E}"/>
          </ac:spMkLst>
        </pc:spChg>
        <pc:spChg chg="mod">
          <ac:chgData name="Ed Moore (edmoor)" userId="907e94cb-8935-47f2-90d7-f3f21096c6be" providerId="ADAL" clId="{74194CA0-8D2E-E64C-AF51-76190AB3D64A}" dt="2023-09-25T09:00:08.574" v="670" actId="20577"/>
          <ac:spMkLst>
            <pc:docMk/>
            <pc:sldMk cId="2061970480" sldId="2147478369"/>
            <ac:spMk id="19" creationId="{7239252C-B541-7A6C-4EA4-FB901A872E43}"/>
          </ac:spMkLst>
        </pc:spChg>
        <pc:spChg chg="del">
          <ac:chgData name="Ed Moore (edmoor)" userId="907e94cb-8935-47f2-90d7-f3f21096c6be" providerId="ADAL" clId="{74194CA0-8D2E-E64C-AF51-76190AB3D64A}" dt="2023-09-25T09:00:12.440" v="671" actId="478"/>
          <ac:spMkLst>
            <pc:docMk/>
            <pc:sldMk cId="2061970480" sldId="2147478369"/>
            <ac:spMk id="20" creationId="{9FD1E809-1730-DAE7-DE9E-FBB6A4B7CF1B}"/>
          </ac:spMkLst>
        </pc:spChg>
        <pc:spChg chg="mod">
          <ac:chgData name="Ed Moore (edmoor)" userId="907e94cb-8935-47f2-90d7-f3f21096c6be" providerId="ADAL" clId="{74194CA0-8D2E-E64C-AF51-76190AB3D64A}" dt="2023-10-04T09:28:23.651" v="1979" actId="27636"/>
          <ac:spMkLst>
            <pc:docMk/>
            <pc:sldMk cId="2061970480" sldId="2147478369"/>
            <ac:spMk id="22" creationId="{5DA76000-FE8B-69F8-C0F2-0F6B5F759382}"/>
          </ac:spMkLst>
        </pc:spChg>
        <pc:spChg chg="del">
          <ac:chgData name="Ed Moore (edmoor)" userId="907e94cb-8935-47f2-90d7-f3f21096c6be" providerId="ADAL" clId="{74194CA0-8D2E-E64C-AF51-76190AB3D64A}" dt="2023-09-25T09:00:12.440" v="671" actId="478"/>
          <ac:spMkLst>
            <pc:docMk/>
            <pc:sldMk cId="2061970480" sldId="2147478369"/>
            <ac:spMk id="27" creationId="{5686A802-52E2-2E51-5178-16A690D90DC2}"/>
          </ac:spMkLst>
        </pc:spChg>
      </pc:sldChg>
      <pc:sldChg chg="del">
        <pc:chgData name="Ed Moore (edmoor)" userId="907e94cb-8935-47f2-90d7-f3f21096c6be" providerId="ADAL" clId="{74194CA0-8D2E-E64C-AF51-76190AB3D64A}" dt="2023-09-25T08:57:13.220" v="472" actId="2696"/>
        <pc:sldMkLst>
          <pc:docMk/>
          <pc:sldMk cId="2111971647" sldId="2147478371"/>
        </pc:sldMkLst>
      </pc:sldChg>
      <pc:sldChg chg="del">
        <pc:chgData name="Ed Moore (edmoor)" userId="907e94cb-8935-47f2-90d7-f3f21096c6be" providerId="ADAL" clId="{74194CA0-8D2E-E64C-AF51-76190AB3D64A}" dt="2023-09-25T08:59:01.578" v="561" actId="2696"/>
        <pc:sldMkLst>
          <pc:docMk/>
          <pc:sldMk cId="905025417" sldId="2147478372"/>
        </pc:sldMkLst>
      </pc:sldChg>
      <pc:sldChg chg="del">
        <pc:chgData name="Ed Moore (edmoor)" userId="907e94cb-8935-47f2-90d7-f3f21096c6be" providerId="ADAL" clId="{74194CA0-8D2E-E64C-AF51-76190AB3D64A}" dt="2023-09-25T08:57:13.165" v="471" actId="2696"/>
        <pc:sldMkLst>
          <pc:docMk/>
          <pc:sldMk cId="374752593" sldId="2147478373"/>
        </pc:sldMkLst>
      </pc:sldChg>
      <pc:sldChg chg="del">
        <pc:chgData name="Ed Moore (edmoor)" userId="907e94cb-8935-47f2-90d7-f3f21096c6be" providerId="ADAL" clId="{74194CA0-8D2E-E64C-AF51-76190AB3D64A}" dt="2023-09-25T08:56:36.380" v="465" actId="18676"/>
        <pc:sldMkLst>
          <pc:docMk/>
          <pc:sldMk cId="226469690" sldId="2147478374"/>
        </pc:sldMkLst>
      </pc:sldChg>
      <pc:sldChg chg="add">
        <pc:chgData name="Ed Moore (edmoor)" userId="907e94cb-8935-47f2-90d7-f3f21096c6be" providerId="ADAL" clId="{74194CA0-8D2E-E64C-AF51-76190AB3D64A}" dt="2023-09-25T08:56:55.300" v="466"/>
        <pc:sldMkLst>
          <pc:docMk/>
          <pc:sldMk cId="2659472726" sldId="2147478374"/>
        </pc:sldMkLst>
      </pc:sldChg>
      <pc:sldChg chg="modSp del mod">
        <pc:chgData name="Ed Moore (edmoor)" userId="907e94cb-8935-47f2-90d7-f3f21096c6be" providerId="ADAL" clId="{74194CA0-8D2E-E64C-AF51-76190AB3D64A}" dt="2023-09-25T08:56:04.821" v="462" actId="2696"/>
        <pc:sldMkLst>
          <pc:docMk/>
          <pc:sldMk cId="1902122461" sldId="2147478375"/>
        </pc:sldMkLst>
        <pc:spChg chg="mod">
          <ac:chgData name="Ed Moore (edmoor)" userId="907e94cb-8935-47f2-90d7-f3f21096c6be" providerId="ADAL" clId="{74194CA0-8D2E-E64C-AF51-76190AB3D64A}" dt="2023-09-25T08:51:41.891" v="381" actId="14100"/>
          <ac:spMkLst>
            <pc:docMk/>
            <pc:sldMk cId="1902122461" sldId="2147478375"/>
            <ac:spMk id="12" creationId="{A1680319-07F2-8FC8-DE8F-93F0717C2900}"/>
          </ac:spMkLst>
        </pc:spChg>
      </pc:sldChg>
      <pc:sldChg chg="addSp delSp modSp new mod ord modClrScheme chgLayout">
        <pc:chgData name="Ed Moore (edmoor)" userId="907e94cb-8935-47f2-90d7-f3f21096c6be" providerId="ADAL" clId="{74194CA0-8D2E-E64C-AF51-76190AB3D64A}" dt="2023-10-04T09:46:29.242" v="2204" actId="20577"/>
        <pc:sldMkLst>
          <pc:docMk/>
          <pc:sldMk cId="3336626597" sldId="2147478375"/>
        </pc:sldMkLst>
        <pc:spChg chg="add del mod ord">
          <ac:chgData name="Ed Moore (edmoor)" userId="907e94cb-8935-47f2-90d7-f3f21096c6be" providerId="ADAL" clId="{74194CA0-8D2E-E64C-AF51-76190AB3D64A}" dt="2023-09-25T09:12:38.069" v="866" actId="700"/>
          <ac:spMkLst>
            <pc:docMk/>
            <pc:sldMk cId="3336626597" sldId="2147478375"/>
            <ac:spMk id="2" creationId="{10AEB660-2685-8734-C44E-C674FD8CE19E}"/>
          </ac:spMkLst>
        </pc:spChg>
        <pc:spChg chg="add del mod ord">
          <ac:chgData name="Ed Moore (edmoor)" userId="907e94cb-8935-47f2-90d7-f3f21096c6be" providerId="ADAL" clId="{74194CA0-8D2E-E64C-AF51-76190AB3D64A}" dt="2023-10-04T08:56:54.262" v="1921" actId="478"/>
          <ac:spMkLst>
            <pc:docMk/>
            <pc:sldMk cId="3336626597" sldId="2147478375"/>
            <ac:spMk id="3" creationId="{B6B4F3B7-070D-AB34-4135-AF8E081D065A}"/>
          </ac:spMkLst>
        </pc:spChg>
        <pc:spChg chg="add mod ord">
          <ac:chgData name="Ed Moore (edmoor)" userId="907e94cb-8935-47f2-90d7-f3f21096c6be" providerId="ADAL" clId="{74194CA0-8D2E-E64C-AF51-76190AB3D64A}" dt="2023-10-04T09:28:23.409" v="1978"/>
          <ac:spMkLst>
            <pc:docMk/>
            <pc:sldMk cId="3336626597" sldId="2147478375"/>
            <ac:spMk id="4" creationId="{DFB0965C-4512-1D69-07FD-8CDE9406C7F8}"/>
          </ac:spMkLst>
        </pc:spChg>
        <pc:spChg chg="add del mod ord">
          <ac:chgData name="Ed Moore (edmoor)" userId="907e94cb-8935-47f2-90d7-f3f21096c6be" providerId="ADAL" clId="{74194CA0-8D2E-E64C-AF51-76190AB3D64A}" dt="2023-09-25T09:12:49.674" v="896" actId="700"/>
          <ac:spMkLst>
            <pc:docMk/>
            <pc:sldMk cId="3336626597" sldId="2147478375"/>
            <ac:spMk id="5" creationId="{626D4351-02BA-3906-0129-3323558218F7}"/>
          </ac:spMkLst>
        </pc:spChg>
        <pc:spChg chg="add del mod">
          <ac:chgData name="Ed Moore (edmoor)" userId="907e94cb-8935-47f2-90d7-f3f21096c6be" providerId="ADAL" clId="{74194CA0-8D2E-E64C-AF51-76190AB3D64A}" dt="2023-10-04T08:56:55.500" v="1922" actId="478"/>
          <ac:spMkLst>
            <pc:docMk/>
            <pc:sldMk cId="3336626597" sldId="2147478375"/>
            <ac:spMk id="5" creationId="{EA000309-B8AC-E476-2568-39BB627F587A}"/>
          </ac:spMkLst>
        </pc:spChg>
        <pc:spChg chg="add del mod ord">
          <ac:chgData name="Ed Moore (edmoor)" userId="907e94cb-8935-47f2-90d7-f3f21096c6be" providerId="ADAL" clId="{74194CA0-8D2E-E64C-AF51-76190AB3D64A}" dt="2023-09-25T09:12:49.674" v="896" actId="700"/>
          <ac:spMkLst>
            <pc:docMk/>
            <pc:sldMk cId="3336626597" sldId="2147478375"/>
            <ac:spMk id="6" creationId="{809480BF-0799-5E76-299D-C03CB51A44AE}"/>
          </ac:spMkLst>
        </pc:spChg>
        <pc:spChg chg="add mod">
          <ac:chgData name="Ed Moore (edmoor)" userId="907e94cb-8935-47f2-90d7-f3f21096c6be" providerId="ADAL" clId="{74194CA0-8D2E-E64C-AF51-76190AB3D64A}" dt="2023-10-04T09:46:29.242" v="2204" actId="20577"/>
          <ac:spMkLst>
            <pc:docMk/>
            <pc:sldMk cId="3336626597" sldId="2147478375"/>
            <ac:spMk id="6" creationId="{E1BE2CBA-5626-EF07-DAA2-F37A3D843EC5}"/>
          </ac:spMkLst>
        </pc:spChg>
        <pc:spChg chg="add del mod ord">
          <ac:chgData name="Ed Moore (edmoor)" userId="907e94cb-8935-47f2-90d7-f3f21096c6be" providerId="ADAL" clId="{74194CA0-8D2E-E64C-AF51-76190AB3D64A}" dt="2023-09-25T09:12:49.674" v="896" actId="700"/>
          <ac:spMkLst>
            <pc:docMk/>
            <pc:sldMk cId="3336626597" sldId="2147478375"/>
            <ac:spMk id="7" creationId="{6CCE2A45-766B-26A4-1C20-DC7530299952}"/>
          </ac:spMkLst>
        </pc:spChg>
        <pc:spChg chg="add mod">
          <ac:chgData name="Ed Moore (edmoor)" userId="907e94cb-8935-47f2-90d7-f3f21096c6be" providerId="ADAL" clId="{74194CA0-8D2E-E64C-AF51-76190AB3D64A}" dt="2023-10-04T08:58:31.862" v="1961" actId="1076"/>
          <ac:spMkLst>
            <pc:docMk/>
            <pc:sldMk cId="3336626597" sldId="2147478375"/>
            <ac:spMk id="7" creationId="{DDC3FBBD-D58E-0A95-98FA-3C61320713C3}"/>
          </ac:spMkLst>
        </pc:spChg>
        <pc:spChg chg="add del mod ord">
          <ac:chgData name="Ed Moore (edmoor)" userId="907e94cb-8935-47f2-90d7-f3f21096c6be" providerId="ADAL" clId="{74194CA0-8D2E-E64C-AF51-76190AB3D64A}" dt="2023-09-25T09:12:49.674" v="896" actId="700"/>
          <ac:spMkLst>
            <pc:docMk/>
            <pc:sldMk cId="3336626597" sldId="2147478375"/>
            <ac:spMk id="8" creationId="{8E29D205-75F9-2FD7-4FB5-01DF7F6E72B8}"/>
          </ac:spMkLst>
        </pc:spChg>
        <pc:spChg chg="add del mod ord">
          <ac:chgData name="Ed Moore (edmoor)" userId="907e94cb-8935-47f2-90d7-f3f21096c6be" providerId="ADAL" clId="{74194CA0-8D2E-E64C-AF51-76190AB3D64A}" dt="2023-09-25T09:12:49.674" v="896" actId="700"/>
          <ac:spMkLst>
            <pc:docMk/>
            <pc:sldMk cId="3336626597" sldId="2147478375"/>
            <ac:spMk id="9" creationId="{D7AA8A2A-DB67-9047-61CF-99BE3BEF06C0}"/>
          </ac:spMkLst>
        </pc:spChg>
        <pc:spChg chg="add del mod ord">
          <ac:chgData name="Ed Moore (edmoor)" userId="907e94cb-8935-47f2-90d7-f3f21096c6be" providerId="ADAL" clId="{74194CA0-8D2E-E64C-AF51-76190AB3D64A}" dt="2023-10-04T08:57:02.848" v="1925" actId="478"/>
          <ac:spMkLst>
            <pc:docMk/>
            <pc:sldMk cId="3336626597" sldId="2147478375"/>
            <ac:spMk id="10" creationId="{9D43C298-6570-F777-8137-29E93901E376}"/>
          </ac:spMkLst>
        </pc:spChg>
        <pc:spChg chg="add mod ord">
          <ac:chgData name="Ed Moore (edmoor)" userId="907e94cb-8935-47f2-90d7-f3f21096c6be" providerId="ADAL" clId="{74194CA0-8D2E-E64C-AF51-76190AB3D64A}" dt="2023-10-04T09:46:16.771" v="2188" actId="2711"/>
          <ac:spMkLst>
            <pc:docMk/>
            <pc:sldMk cId="3336626597" sldId="2147478375"/>
            <ac:spMk id="11" creationId="{3F9219F2-CCAB-C8EC-A27C-6920B9B4562D}"/>
          </ac:spMkLst>
        </pc:spChg>
        <pc:spChg chg="add del mod ord">
          <ac:chgData name="Ed Moore (edmoor)" userId="907e94cb-8935-47f2-90d7-f3f21096c6be" providerId="ADAL" clId="{74194CA0-8D2E-E64C-AF51-76190AB3D64A}" dt="2023-09-25T09:37:34.693" v="1629" actId="478"/>
          <ac:spMkLst>
            <pc:docMk/>
            <pc:sldMk cId="3336626597" sldId="2147478375"/>
            <ac:spMk id="12" creationId="{DCE28846-8F33-C89F-290B-0A1332B2D6BC}"/>
          </ac:spMkLst>
        </pc:spChg>
        <pc:spChg chg="add mod ord">
          <ac:chgData name="Ed Moore (edmoor)" userId="907e94cb-8935-47f2-90d7-f3f21096c6be" providerId="ADAL" clId="{74194CA0-8D2E-E64C-AF51-76190AB3D64A}" dt="2023-10-04T09:45:41.759" v="2185" actId="255"/>
          <ac:spMkLst>
            <pc:docMk/>
            <pc:sldMk cId="3336626597" sldId="2147478375"/>
            <ac:spMk id="13" creationId="{208734EC-6517-4AF2-915D-26A3439987E4}"/>
          </ac:spMkLst>
        </pc:spChg>
        <pc:spChg chg="add del mod ord">
          <ac:chgData name="Ed Moore (edmoor)" userId="907e94cb-8935-47f2-90d7-f3f21096c6be" providerId="ADAL" clId="{74194CA0-8D2E-E64C-AF51-76190AB3D64A}" dt="2023-09-25T09:37:28.465" v="1627" actId="478"/>
          <ac:spMkLst>
            <pc:docMk/>
            <pc:sldMk cId="3336626597" sldId="2147478375"/>
            <ac:spMk id="14" creationId="{9FB96FF3-022B-193D-36DC-3A31CBE3D03A}"/>
          </ac:spMkLst>
        </pc:spChg>
        <pc:spChg chg="add del mod">
          <ac:chgData name="Ed Moore (edmoor)" userId="907e94cb-8935-47f2-90d7-f3f21096c6be" providerId="ADAL" clId="{74194CA0-8D2E-E64C-AF51-76190AB3D64A}" dt="2023-09-25T09:44:46.169" v="1773" actId="478"/>
          <ac:spMkLst>
            <pc:docMk/>
            <pc:sldMk cId="3336626597" sldId="2147478375"/>
            <ac:spMk id="17" creationId="{718F021C-B551-9139-006D-3E794E485088}"/>
          </ac:spMkLst>
        </pc:spChg>
        <pc:spChg chg="add mod">
          <ac:chgData name="Ed Moore (edmoor)" userId="907e94cb-8935-47f2-90d7-f3f21096c6be" providerId="ADAL" clId="{74194CA0-8D2E-E64C-AF51-76190AB3D64A}" dt="2023-09-25T09:45:39.684" v="1781" actId="1076"/>
          <ac:spMkLst>
            <pc:docMk/>
            <pc:sldMk cId="3336626597" sldId="2147478375"/>
            <ac:spMk id="18" creationId="{FB6C71A6-6F43-DEA9-D2B6-42CF090407EB}"/>
          </ac:spMkLst>
        </pc:spChg>
        <pc:spChg chg="add mod">
          <ac:chgData name="Ed Moore (edmoor)" userId="907e94cb-8935-47f2-90d7-f3f21096c6be" providerId="ADAL" clId="{74194CA0-8D2E-E64C-AF51-76190AB3D64A}" dt="2023-09-25T09:45:51.485" v="1801" actId="20577"/>
          <ac:spMkLst>
            <pc:docMk/>
            <pc:sldMk cId="3336626597" sldId="2147478375"/>
            <ac:spMk id="19" creationId="{92624E18-EEDE-5D8D-5ABD-D3012D3BADF0}"/>
          </ac:spMkLst>
        </pc:spChg>
        <pc:spChg chg="add del mod">
          <ac:chgData name="Ed Moore (edmoor)" userId="907e94cb-8935-47f2-90d7-f3f21096c6be" providerId="ADAL" clId="{74194CA0-8D2E-E64C-AF51-76190AB3D64A}" dt="2023-09-25T09:44:11.972" v="1771" actId="478"/>
          <ac:spMkLst>
            <pc:docMk/>
            <pc:sldMk cId="3336626597" sldId="2147478375"/>
            <ac:spMk id="20" creationId="{16E9D5B5-1AC3-7EB4-002C-9CDC3EADE156}"/>
          </ac:spMkLst>
        </pc:spChg>
        <pc:spChg chg="add mod">
          <ac:chgData name="Ed Moore (edmoor)" userId="907e94cb-8935-47f2-90d7-f3f21096c6be" providerId="ADAL" clId="{74194CA0-8D2E-E64C-AF51-76190AB3D64A}" dt="2023-09-25T09:45:33.375" v="1780" actId="1076"/>
          <ac:spMkLst>
            <pc:docMk/>
            <pc:sldMk cId="3336626597" sldId="2147478375"/>
            <ac:spMk id="21" creationId="{8A89D4DE-1D43-A29C-CE17-AC768E6049AB}"/>
          </ac:spMkLst>
        </pc:spChg>
        <pc:spChg chg="add mod">
          <ac:chgData name="Ed Moore (edmoor)" userId="907e94cb-8935-47f2-90d7-f3f21096c6be" providerId="ADAL" clId="{74194CA0-8D2E-E64C-AF51-76190AB3D64A}" dt="2023-10-04T09:46:24.509" v="2196" actId="20577"/>
          <ac:spMkLst>
            <pc:docMk/>
            <pc:sldMk cId="3336626597" sldId="2147478375"/>
            <ac:spMk id="22" creationId="{39A26945-ABF2-889C-7741-8C522CED6424}"/>
          </ac:spMkLst>
        </pc:spChg>
        <pc:spChg chg="add mod">
          <ac:chgData name="Ed Moore (edmoor)" userId="907e94cb-8935-47f2-90d7-f3f21096c6be" providerId="ADAL" clId="{74194CA0-8D2E-E64C-AF51-76190AB3D64A}" dt="2023-10-04T08:58:18.231" v="1951" actId="1076"/>
          <ac:spMkLst>
            <pc:docMk/>
            <pc:sldMk cId="3336626597" sldId="2147478375"/>
            <ac:spMk id="23" creationId="{1C3BBAD3-CAEA-00BD-A73A-F0A9470D4BF9}"/>
          </ac:spMkLst>
        </pc:spChg>
        <pc:picChg chg="add mod modCrop">
          <ac:chgData name="Ed Moore (edmoor)" userId="907e94cb-8935-47f2-90d7-f3f21096c6be" providerId="ADAL" clId="{74194CA0-8D2E-E64C-AF51-76190AB3D64A}" dt="2023-09-25T09:46:23.282" v="1805" actId="1440"/>
          <ac:picMkLst>
            <pc:docMk/>
            <pc:sldMk cId="3336626597" sldId="2147478375"/>
            <ac:picMk id="16" creationId="{172FCD47-DA45-865D-6C37-5575D9863C91}"/>
          </ac:picMkLst>
        </pc:picChg>
      </pc:sldChg>
      <pc:sldChg chg="modSp add del mod">
        <pc:chgData name="Ed Moore (edmoor)" userId="907e94cb-8935-47f2-90d7-f3f21096c6be" providerId="ADAL" clId="{74194CA0-8D2E-E64C-AF51-76190AB3D64A}" dt="2023-10-04T08:57:20.963" v="1928" actId="2696"/>
        <pc:sldMkLst>
          <pc:docMk/>
          <pc:sldMk cId="222980410" sldId="2147478376"/>
        </pc:sldMkLst>
        <pc:spChg chg="mod">
          <ac:chgData name="Ed Moore (edmoor)" userId="907e94cb-8935-47f2-90d7-f3f21096c6be" providerId="ADAL" clId="{74194CA0-8D2E-E64C-AF51-76190AB3D64A}" dt="2023-09-25T09:12:20.326" v="846" actId="20577"/>
          <ac:spMkLst>
            <pc:docMk/>
            <pc:sldMk cId="222980410" sldId="2147478376"/>
            <ac:spMk id="3" creationId="{B6B4F3B7-070D-AB34-4135-AF8E081D065A}"/>
          </ac:spMkLst>
        </pc:spChg>
      </pc:sldChg>
      <pc:sldChg chg="del">
        <pc:chgData name="Ed Moore (edmoor)" userId="907e94cb-8935-47f2-90d7-f3f21096c6be" providerId="ADAL" clId="{74194CA0-8D2E-E64C-AF51-76190AB3D64A}" dt="2023-09-25T08:56:00.895" v="461" actId="2696"/>
        <pc:sldMkLst>
          <pc:docMk/>
          <pc:sldMk cId="1132531226" sldId="2147478376"/>
        </pc:sldMkLst>
      </pc:sldChg>
      <pc:sldChg chg="new ord">
        <pc:chgData name="Ed Moore (edmoor)" userId="907e94cb-8935-47f2-90d7-f3f21096c6be" providerId="ADAL" clId="{74194CA0-8D2E-E64C-AF51-76190AB3D64A}" dt="2023-10-04T08:58:42.058" v="1964" actId="20578"/>
        <pc:sldMkLst>
          <pc:docMk/>
          <pc:sldMk cId="1875543277" sldId="2147478376"/>
        </pc:sldMkLst>
      </pc:sldChg>
      <pc:sldChg chg="addSp delSp modSp add del mod">
        <pc:chgData name="Ed Moore (edmoor)" userId="907e94cb-8935-47f2-90d7-f3f21096c6be" providerId="ADAL" clId="{74194CA0-8D2E-E64C-AF51-76190AB3D64A}" dt="2023-10-04T08:58:35.213" v="1962" actId="2696"/>
        <pc:sldMkLst>
          <pc:docMk/>
          <pc:sldMk cId="3508850352" sldId="2147478377"/>
        </pc:sldMkLst>
        <pc:spChg chg="del">
          <ac:chgData name="Ed Moore (edmoor)" userId="907e94cb-8935-47f2-90d7-f3f21096c6be" providerId="ADAL" clId="{74194CA0-8D2E-E64C-AF51-76190AB3D64A}" dt="2023-10-04T08:57:30.682" v="1931" actId="478"/>
          <ac:spMkLst>
            <pc:docMk/>
            <pc:sldMk cId="3508850352" sldId="2147478377"/>
            <ac:spMk id="3" creationId="{B6B4F3B7-070D-AB34-4135-AF8E081D065A}"/>
          </ac:spMkLst>
        </pc:spChg>
        <pc:spChg chg="mod">
          <ac:chgData name="Ed Moore (edmoor)" userId="907e94cb-8935-47f2-90d7-f3f21096c6be" providerId="ADAL" clId="{74194CA0-8D2E-E64C-AF51-76190AB3D64A}" dt="2023-10-04T08:57:24.509" v="1929" actId="20577"/>
          <ac:spMkLst>
            <pc:docMk/>
            <pc:sldMk cId="3508850352" sldId="2147478377"/>
            <ac:spMk id="4" creationId="{DFB0965C-4512-1D69-07FD-8CDE9406C7F8}"/>
          </ac:spMkLst>
        </pc:spChg>
        <pc:spChg chg="add del mod">
          <ac:chgData name="Ed Moore (edmoor)" userId="907e94cb-8935-47f2-90d7-f3f21096c6be" providerId="ADAL" clId="{74194CA0-8D2E-E64C-AF51-76190AB3D64A}" dt="2023-10-04T08:57:33.635" v="1932" actId="478"/>
          <ac:spMkLst>
            <pc:docMk/>
            <pc:sldMk cId="3508850352" sldId="2147478377"/>
            <ac:spMk id="5" creationId="{F3E7EC8C-C71F-42C0-187E-A36A6C3BE4D5}"/>
          </ac:spMkLst>
        </pc:spChg>
        <pc:spChg chg="add del mod">
          <ac:chgData name="Ed Moore (edmoor)" userId="907e94cb-8935-47f2-90d7-f3f21096c6be" providerId="ADAL" clId="{74194CA0-8D2E-E64C-AF51-76190AB3D64A}" dt="2023-10-04T08:57:34.395" v="1933" actId="478"/>
          <ac:spMkLst>
            <pc:docMk/>
            <pc:sldMk cId="3508850352" sldId="2147478377"/>
            <ac:spMk id="7" creationId="{0124FEAE-6CB6-1FE9-F25D-794475CAF60E}"/>
          </ac:spMkLst>
        </pc:spChg>
        <pc:spChg chg="del">
          <ac:chgData name="Ed Moore (edmoor)" userId="907e94cb-8935-47f2-90d7-f3f21096c6be" providerId="ADAL" clId="{74194CA0-8D2E-E64C-AF51-76190AB3D64A}" dt="2023-10-04T08:57:29.906" v="1930" actId="478"/>
          <ac:spMkLst>
            <pc:docMk/>
            <pc:sldMk cId="3508850352" sldId="2147478377"/>
            <ac:spMk id="10" creationId="{9D43C298-6570-F777-8137-29E93901E376}"/>
          </ac:spMkLst>
        </pc:spChg>
        <pc:spChg chg="mod">
          <ac:chgData name="Ed Moore (edmoor)" userId="907e94cb-8935-47f2-90d7-f3f21096c6be" providerId="ADAL" clId="{74194CA0-8D2E-E64C-AF51-76190AB3D64A}" dt="2023-10-04T08:58:23.396" v="1959" actId="20577"/>
          <ac:spMkLst>
            <pc:docMk/>
            <pc:sldMk cId="3508850352" sldId="2147478377"/>
            <ac:spMk id="22" creationId="{39A26945-ABF2-889C-7741-8C522CED6424}"/>
          </ac:spMkLst>
        </pc:spChg>
        <pc:spChg chg="mod">
          <ac:chgData name="Ed Moore (edmoor)" userId="907e94cb-8935-47f2-90d7-f3f21096c6be" providerId="ADAL" clId="{74194CA0-8D2E-E64C-AF51-76190AB3D64A}" dt="2023-10-04T08:57:39.107" v="1934" actId="1076"/>
          <ac:spMkLst>
            <pc:docMk/>
            <pc:sldMk cId="3508850352" sldId="2147478377"/>
            <ac:spMk id="23" creationId="{1C3BBAD3-CAEA-00BD-A73A-F0A9470D4BF9}"/>
          </ac:spMkLst>
        </pc:spChg>
      </pc:sldChg>
      <pc:sldMasterChg chg="delSldLayout modSldLayout">
        <pc:chgData name="Ed Moore (edmoor)" userId="907e94cb-8935-47f2-90d7-f3f21096c6be" providerId="ADAL" clId="{74194CA0-8D2E-E64C-AF51-76190AB3D64A}" dt="2023-10-04T09:28:23.409" v="1978"/>
        <pc:sldMasterMkLst>
          <pc:docMk/>
          <pc:sldMasterMk cId="0" sldId="2147483700"/>
        </pc:sldMasterMkLst>
        <pc:sldLayoutChg chg="del">
          <pc:chgData name="Ed Moore (edmoor)" userId="907e94cb-8935-47f2-90d7-f3f21096c6be" providerId="ADAL" clId="{74194CA0-8D2E-E64C-AF51-76190AB3D64A}" dt="2023-09-25T08:57:13.164" v="470" actId="2696"/>
          <pc:sldLayoutMkLst>
            <pc:docMk/>
            <pc:sldMasterMk cId="0" sldId="2147483700"/>
            <pc:sldLayoutMk cId="1608278314" sldId="2147484072"/>
          </pc:sldLayoutMkLst>
        </pc:sldLayoutChg>
        <pc:sldLayoutChg chg="modTransition">
          <pc:chgData name="Ed Moore (edmoor)" userId="907e94cb-8935-47f2-90d7-f3f21096c6be" providerId="ADAL" clId="{74194CA0-8D2E-E64C-AF51-76190AB3D64A}" dt="2023-10-04T09:28:23.409" v="1978"/>
          <pc:sldLayoutMkLst>
            <pc:docMk/>
            <pc:sldMasterMk cId="0" sldId="2147483700"/>
            <pc:sldLayoutMk cId="3065428367" sldId="2147484157"/>
          </pc:sldLayoutMkLst>
        </pc:sldLayoutChg>
      </pc:sldMasterChg>
      <pc:sldMasterChg chg="addSp">
        <pc:chgData name="Ed Moore (edmoor)" userId="907e94cb-8935-47f2-90d7-f3f21096c6be" providerId="ADAL" clId="{74194CA0-8D2E-E64C-AF51-76190AB3D64A}" dt="2023-10-04T09:28:21.059" v="1970"/>
        <pc:sldMasterMkLst>
          <pc:docMk/>
          <pc:sldMasterMk cId="2017959787" sldId="2147484143"/>
        </pc:sldMasterMkLst>
        <pc:spChg chg="add">
          <ac:chgData name="Ed Moore (edmoor)" userId="907e94cb-8935-47f2-90d7-f3f21096c6be" providerId="ADAL" clId="{74194CA0-8D2E-E64C-AF51-76190AB3D64A}" dt="2023-10-04T09:28:21.059" v="1970"/>
          <ac:spMkLst>
            <pc:docMk/>
            <pc:sldMasterMk cId="2017959787" sldId="2147484143"/>
            <ac:spMk id="7" creationId="{6D4C71E1-658F-FA6D-9604-6BD6A041BED3}"/>
          </ac:spMkLst>
        </pc:spChg>
        <pc:picChg chg="add">
          <ac:chgData name="Ed Moore (edmoor)" userId="907e94cb-8935-47f2-90d7-f3f21096c6be" providerId="ADAL" clId="{74194CA0-8D2E-E64C-AF51-76190AB3D64A}" dt="2023-10-04T09:28:21.059" v="1970"/>
          <ac:picMkLst>
            <pc:docMk/>
            <pc:sldMasterMk cId="2017959787" sldId="2147484143"/>
            <ac:picMk id="8" creationId="{BF3CDA5F-4DF4-4954-929A-0A4613CF233A}"/>
          </ac:picMkLst>
        </pc:pic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10/4/23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10/4/23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609559" rtl="0" eaLnBrk="0" fontAlgn="base" hangingPunct="0">
      <a:spcBef>
        <a:spcPct val="30000"/>
      </a:spcBef>
      <a:spcAft>
        <a:spcPct val="0"/>
      </a:spcAft>
      <a:defRPr sz="1600" kern="1200">
        <a:solidFill>
          <a:schemeClr val="tx1"/>
        </a:solidFill>
        <a:latin typeface="+mn-lt"/>
        <a:ea typeface="ＭＳ Ｐゴシック" charset="0"/>
        <a:cs typeface="ＭＳ Ｐゴシック" charset="0"/>
      </a:defRPr>
    </a:lvl1pPr>
    <a:lvl2pPr marL="609559" algn="l" defTabSz="609559" rtl="0" eaLnBrk="0" fontAlgn="base" hangingPunct="0">
      <a:spcBef>
        <a:spcPct val="30000"/>
      </a:spcBef>
      <a:spcAft>
        <a:spcPct val="0"/>
      </a:spcAft>
      <a:defRPr sz="1600" kern="1200">
        <a:solidFill>
          <a:schemeClr val="tx1"/>
        </a:solidFill>
        <a:latin typeface="+mn-lt"/>
        <a:ea typeface="ＭＳ Ｐゴシック" charset="0"/>
        <a:cs typeface="+mn-cs"/>
      </a:defRPr>
    </a:lvl2pPr>
    <a:lvl3pPr marL="1219119" algn="l" defTabSz="609559" rtl="0" eaLnBrk="0" fontAlgn="base" hangingPunct="0">
      <a:spcBef>
        <a:spcPct val="30000"/>
      </a:spcBef>
      <a:spcAft>
        <a:spcPct val="0"/>
      </a:spcAft>
      <a:defRPr sz="1600" kern="1200">
        <a:solidFill>
          <a:schemeClr val="tx1"/>
        </a:solidFill>
        <a:latin typeface="+mn-lt"/>
        <a:ea typeface="ＭＳ Ｐゴシック" charset="0"/>
        <a:cs typeface="+mn-cs"/>
      </a:defRPr>
    </a:lvl3pPr>
    <a:lvl4pPr marL="1828678" algn="l" defTabSz="609559" rtl="0" eaLnBrk="0" fontAlgn="base" hangingPunct="0">
      <a:spcBef>
        <a:spcPct val="30000"/>
      </a:spcBef>
      <a:spcAft>
        <a:spcPct val="0"/>
      </a:spcAft>
      <a:defRPr sz="1600" kern="1200">
        <a:solidFill>
          <a:schemeClr val="tx1"/>
        </a:solidFill>
        <a:latin typeface="+mn-lt"/>
        <a:ea typeface="ＭＳ Ｐゴシック" charset="0"/>
        <a:cs typeface="+mn-cs"/>
      </a:defRPr>
    </a:lvl4pPr>
    <a:lvl5pPr marL="2438238" algn="l" defTabSz="609559" rtl="0" eaLnBrk="0" fontAlgn="base" hangingPunct="0">
      <a:spcBef>
        <a:spcPct val="30000"/>
      </a:spcBef>
      <a:spcAft>
        <a:spcPct val="0"/>
      </a:spcAft>
      <a:defRPr sz="1600" kern="1200">
        <a:solidFill>
          <a:schemeClr val="tx1"/>
        </a:solidFill>
        <a:latin typeface="+mn-lt"/>
        <a:ea typeface="ＭＳ Ｐゴシック" charset="0"/>
        <a:cs typeface="+mn-cs"/>
      </a:defRPr>
    </a:lvl5pPr>
    <a:lvl6pPr marL="3047797" algn="l" defTabSz="609559" rtl="0" eaLnBrk="1" latinLnBrk="0" hangingPunct="1">
      <a:defRPr sz="1600" kern="1200">
        <a:solidFill>
          <a:schemeClr val="tx1"/>
        </a:solidFill>
        <a:latin typeface="+mn-lt"/>
        <a:ea typeface="+mn-ea"/>
        <a:cs typeface="+mn-cs"/>
      </a:defRPr>
    </a:lvl6pPr>
    <a:lvl7pPr marL="3657357" algn="l" defTabSz="609559" rtl="0" eaLnBrk="1" latinLnBrk="0" hangingPunct="1">
      <a:defRPr sz="1600" kern="1200">
        <a:solidFill>
          <a:schemeClr val="tx1"/>
        </a:solidFill>
        <a:latin typeface="+mn-lt"/>
        <a:ea typeface="+mn-ea"/>
        <a:cs typeface="+mn-cs"/>
      </a:defRPr>
    </a:lvl7pPr>
    <a:lvl8pPr marL="4266915" algn="l" defTabSz="609559" rtl="0" eaLnBrk="1" latinLnBrk="0" hangingPunct="1">
      <a:defRPr sz="1600" kern="1200">
        <a:solidFill>
          <a:schemeClr val="tx1"/>
        </a:solidFill>
        <a:latin typeface="+mn-lt"/>
        <a:ea typeface="+mn-ea"/>
        <a:cs typeface="+mn-cs"/>
      </a:defRPr>
    </a:lvl8pPr>
    <a:lvl9pPr marL="4876475" algn="l" defTabSz="609559"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a:t>
            </a:fld>
            <a:endParaRPr lang="en-US"/>
          </a:p>
        </p:txBody>
      </p:sp>
    </p:spTree>
    <p:extLst>
      <p:ext uri="{BB962C8B-B14F-4D97-AF65-F5344CB8AC3E}">
        <p14:creationId xmlns:p14="http://schemas.microsoft.com/office/powerpoint/2010/main" val="3983219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12</a:t>
            </a:fld>
            <a:endParaRPr lang="en-US"/>
          </a:p>
        </p:txBody>
      </p:sp>
    </p:spTree>
    <p:extLst>
      <p:ext uri="{BB962C8B-B14F-4D97-AF65-F5344CB8AC3E}">
        <p14:creationId xmlns:p14="http://schemas.microsoft.com/office/powerpoint/2010/main" val="4267491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Typical Use Cases/Personas - Lab Topology - basic setup/connectivity - CICD - Why we need it - What it does and how it helps - IaC - CLI Migration - CLI to tools/processes and job retention - Config formats - specific syntax to generic data and templates - Standardised processes - governance, triggers</a:t>
            </a:r>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2</a:t>
            </a:fld>
            <a:endParaRPr lang="en-US"/>
          </a:p>
        </p:txBody>
      </p:sp>
    </p:spTree>
    <p:extLst>
      <p:ext uri="{BB962C8B-B14F-4D97-AF65-F5344CB8AC3E}">
        <p14:creationId xmlns:p14="http://schemas.microsoft.com/office/powerpoint/2010/main" val="1096684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85" rtl="0" eaLnBrk="0" fontAlgn="base" latinLnBrk="0" hangingPunct="0">
              <a:lnSpc>
                <a:spcPct val="100000"/>
              </a:lnSpc>
              <a:spcBef>
                <a:spcPct val="30000"/>
              </a:spcBef>
              <a:spcAft>
                <a:spcPct val="0"/>
              </a:spcAft>
              <a:buClrTx/>
              <a:buSzTx/>
              <a:buFontTx/>
              <a:buNone/>
              <a:tabLst/>
              <a:defRPr/>
            </a:pPr>
            <a:r>
              <a:rPr lang="en-US" sz="2000" b="1" spc="-15">
                <a:solidFill>
                  <a:srgbClr val="00B0F0"/>
                </a:solidFill>
                <a:cs typeface="Poppins" pitchFamily="2" charset="77"/>
              </a:rPr>
              <a:t>So after speaking to many customers , we generally see them fitting into one of the 5 buckets illustrated above </a:t>
            </a:r>
          </a:p>
          <a:p>
            <a:pPr marL="0" marR="0" lvl="0" indent="0" algn="l" defTabSz="609585" rtl="0" eaLnBrk="0" fontAlgn="base" latinLnBrk="0" hangingPunct="0">
              <a:lnSpc>
                <a:spcPct val="100000"/>
              </a:lnSpc>
              <a:spcBef>
                <a:spcPct val="30000"/>
              </a:spcBef>
              <a:spcAft>
                <a:spcPct val="0"/>
              </a:spcAft>
              <a:buClrTx/>
              <a:buSzTx/>
              <a:buFontTx/>
              <a:buNone/>
              <a:tabLst/>
              <a:defRPr/>
            </a:pPr>
            <a:endParaRPr lang="en-US" sz="2000" b="1" spc="-15">
              <a:solidFill>
                <a:srgbClr val="00B0F0"/>
              </a:solidFill>
              <a:cs typeface="Poppins" pitchFamily="2" charset="77"/>
            </a:endParaRPr>
          </a:p>
          <a:p>
            <a:pPr marL="0" marR="0" lvl="0" indent="0" algn="l" defTabSz="609585" rtl="0" eaLnBrk="0" fontAlgn="base" latinLnBrk="0" hangingPunct="0">
              <a:lnSpc>
                <a:spcPct val="100000"/>
              </a:lnSpc>
              <a:spcBef>
                <a:spcPct val="30000"/>
              </a:spcBef>
              <a:spcAft>
                <a:spcPct val="0"/>
              </a:spcAft>
              <a:buClrTx/>
              <a:buSzTx/>
              <a:buFontTx/>
              <a:buNone/>
              <a:tabLst/>
              <a:defRPr/>
            </a:pPr>
            <a:r>
              <a:rPr lang="en-US" sz="2000" b="1" spc="-15">
                <a:solidFill>
                  <a:srgbClr val="00B0F0"/>
                </a:solidFill>
                <a:cs typeface="Poppins" pitchFamily="2" charset="77"/>
              </a:rPr>
              <a:t>Give example for </a:t>
            </a:r>
            <a:r>
              <a:rPr lang="en-US" sz="2000" b="1" spc="-15" err="1">
                <a:solidFill>
                  <a:srgbClr val="00B0F0"/>
                </a:solidFill>
                <a:cs typeface="Poppins" pitchFamily="2" charset="77"/>
              </a:rPr>
              <a:t>eachone</a:t>
            </a:r>
            <a:r>
              <a:rPr lang="en-US" sz="2000" b="1" spc="-15">
                <a:solidFill>
                  <a:srgbClr val="00B0F0"/>
                </a:solidFill>
                <a:cs typeface="Poppins" pitchFamily="2" charset="77"/>
              </a:rPr>
              <a:t>. </a:t>
            </a:r>
            <a:br>
              <a:rPr lang="en-US" sz="2000" b="1" spc="-15">
                <a:solidFill>
                  <a:srgbClr val="00B0F0"/>
                </a:solidFill>
                <a:cs typeface="Poppins" pitchFamily="2" charset="77"/>
              </a:rPr>
            </a:br>
            <a:br>
              <a:rPr lang="en-US" sz="2000" b="1" spc="-15">
                <a:solidFill>
                  <a:srgbClr val="00B0F0"/>
                </a:solidFill>
                <a:cs typeface="Poppins" pitchFamily="2" charset="77"/>
              </a:rPr>
            </a:br>
            <a:br>
              <a:rPr lang="en-US" sz="2000" b="1" spc="-15">
                <a:solidFill>
                  <a:srgbClr val="00B0F0"/>
                </a:solidFill>
                <a:cs typeface="Poppins" pitchFamily="2" charset="77"/>
              </a:rPr>
            </a:br>
            <a:r>
              <a:rPr lang="en-US" sz="2000" b="1" spc="-15">
                <a:solidFill>
                  <a:srgbClr val="00B0F0"/>
                </a:solidFill>
                <a:cs typeface="Poppins" pitchFamily="2" charset="77"/>
              </a:rPr>
              <a:t>Manual Example: </a:t>
            </a:r>
            <a:r>
              <a:rPr lang="en-US" sz="1600" spc="-15">
                <a:cs typeface="Poppins" pitchFamily="2" charset="77"/>
              </a:rPr>
              <a:t>Copy static config from a notepad template into a router via </a:t>
            </a:r>
            <a:r>
              <a:rPr lang="en-US" sz="1600" spc="-15" err="1">
                <a:cs typeface="Poppins" pitchFamily="2" charset="77"/>
              </a:rPr>
              <a:t>CLIb</a:t>
            </a:r>
            <a:endParaRPr lang="en-US" sz="1600" spc="-15">
              <a:cs typeface="Poppins" pitchFamily="2" charset="77"/>
            </a:endParaRPr>
          </a:p>
          <a:p>
            <a:pPr marL="0" marR="0" lvl="0" indent="0" algn="l" defTabSz="609585" rtl="0" eaLnBrk="0" fontAlgn="base" latinLnBrk="0" hangingPunct="0">
              <a:lnSpc>
                <a:spcPct val="100000"/>
              </a:lnSpc>
              <a:spcBef>
                <a:spcPct val="30000"/>
              </a:spcBef>
              <a:spcAft>
                <a:spcPct val="0"/>
              </a:spcAft>
              <a:buClrTx/>
              <a:buSzTx/>
              <a:buFontTx/>
              <a:buNone/>
              <a:tabLst/>
              <a:defRPr/>
            </a:pPr>
            <a:endParaRPr lang="en-US" sz="1600" spc="-15">
              <a:cs typeface="Poppins" pitchFamily="2" charset="77"/>
            </a:endParaRPr>
          </a:p>
          <a:p>
            <a:pPr marL="0" marR="0" lvl="0" indent="0" algn="l" defTabSz="609585" rtl="0" eaLnBrk="0" fontAlgn="base" latinLnBrk="0" hangingPunct="0">
              <a:lnSpc>
                <a:spcPct val="100000"/>
              </a:lnSpc>
              <a:spcBef>
                <a:spcPct val="30000"/>
              </a:spcBef>
              <a:spcAft>
                <a:spcPct val="0"/>
              </a:spcAft>
              <a:buClrTx/>
              <a:buSzTx/>
              <a:buFontTx/>
              <a:buNone/>
              <a:tabLst/>
              <a:defRPr/>
            </a:pPr>
            <a:r>
              <a:rPr lang="en-US" sz="2800" b="1" spc="-15">
                <a:solidFill>
                  <a:srgbClr val="92D050"/>
                </a:solidFill>
                <a:cs typeface="Poppins" pitchFamily="2" charset="77"/>
              </a:rPr>
              <a:t>Automating Tasks Example:</a:t>
            </a:r>
            <a:r>
              <a:rPr lang="en-US" sz="2400">
                <a:solidFill>
                  <a:srgbClr val="434C59"/>
                </a:solidFill>
              </a:rPr>
              <a:t> </a:t>
            </a:r>
            <a:r>
              <a:rPr lang="en-US" sz="2000">
                <a:cs typeface="Poppins" pitchFamily="2" charset="77"/>
              </a:rPr>
              <a:t>Creation of a user account in an operating system</a:t>
            </a:r>
          </a:p>
          <a:p>
            <a:pPr marL="0" marR="0" lvl="0" indent="0" algn="l" defTabSz="609585" rtl="0" eaLnBrk="0" fontAlgn="base" latinLnBrk="0" hangingPunct="0">
              <a:lnSpc>
                <a:spcPct val="100000"/>
              </a:lnSpc>
              <a:spcBef>
                <a:spcPct val="30000"/>
              </a:spcBef>
              <a:spcAft>
                <a:spcPct val="0"/>
              </a:spcAft>
              <a:buClrTx/>
              <a:buSzTx/>
              <a:buFontTx/>
              <a:buNone/>
              <a:tabLst/>
              <a:defRPr/>
            </a:pPr>
            <a:br>
              <a:rPr lang="en-US" sz="2000" spc="-15">
                <a:cs typeface="Poppins" pitchFamily="2" charset="77"/>
              </a:rPr>
            </a:br>
            <a:r>
              <a:rPr lang="en-US" sz="2800" b="1" spc="-15">
                <a:solidFill>
                  <a:srgbClr val="0070C0"/>
                </a:solidFill>
                <a:cs typeface="Poppins" pitchFamily="2" charset="77"/>
              </a:rPr>
              <a:t>Automating Workflows :</a:t>
            </a:r>
            <a:r>
              <a:rPr lang="en-US" sz="2400">
                <a:solidFill>
                  <a:srgbClr val="434C59"/>
                </a:solidFill>
              </a:rPr>
              <a:t> </a:t>
            </a:r>
            <a:r>
              <a:rPr lang="en-US" sz="2000">
                <a:cs typeface="Poppins" pitchFamily="2" charset="77"/>
              </a:rPr>
              <a:t>a script to validate current operating systems installed on the network</a:t>
            </a:r>
          </a:p>
          <a:p>
            <a:pPr marL="0" marR="0" lvl="0" indent="0" algn="l" defTabSz="609585" rtl="0" eaLnBrk="0" fontAlgn="base" latinLnBrk="0" hangingPunct="0">
              <a:lnSpc>
                <a:spcPct val="100000"/>
              </a:lnSpc>
              <a:spcBef>
                <a:spcPct val="30000"/>
              </a:spcBef>
              <a:spcAft>
                <a:spcPct val="0"/>
              </a:spcAft>
              <a:buClrTx/>
              <a:buSzTx/>
              <a:buFontTx/>
              <a:buNone/>
              <a:tabLst/>
              <a:defRPr/>
            </a:pPr>
            <a:endParaRPr lang="en-US" sz="2000">
              <a:cs typeface="Poppins" pitchFamily="2" charset="77"/>
            </a:endParaRPr>
          </a:p>
          <a:p>
            <a:pPr marL="0" marR="0" lvl="0" indent="0" algn="l" defTabSz="609585" rtl="0" eaLnBrk="0" fontAlgn="base" latinLnBrk="0" hangingPunct="0">
              <a:lnSpc>
                <a:spcPct val="100000"/>
              </a:lnSpc>
              <a:spcBef>
                <a:spcPct val="30000"/>
              </a:spcBef>
              <a:spcAft>
                <a:spcPct val="0"/>
              </a:spcAft>
              <a:buClrTx/>
              <a:buSzTx/>
              <a:buFontTx/>
              <a:buNone/>
              <a:tabLst/>
              <a:defRPr/>
            </a:pPr>
            <a:r>
              <a:rPr lang="en-US" sz="2800" b="1" spc="-15">
                <a:solidFill>
                  <a:srgbClr val="EE556B"/>
                </a:solidFill>
                <a:cs typeface="Poppins" pitchFamily="2" charset="77"/>
              </a:rPr>
              <a:t>Automating workloads Example: </a:t>
            </a:r>
            <a:r>
              <a:rPr lang="en-US" sz="2000">
                <a:cs typeface="Poppins" pitchFamily="2" charset="77"/>
              </a:rPr>
              <a:t>monitoring a shared drive for utilization. Once a certain % threshold hits (trigger), additional storage is automatically added. This is done via an event trigger that is completed in real-time, rather than according to a time-based schedule</a:t>
            </a:r>
          </a:p>
          <a:p>
            <a:pPr marL="0" marR="0" lvl="0" indent="0" algn="l" defTabSz="609585" rtl="0" eaLnBrk="0" fontAlgn="base" latinLnBrk="0" hangingPunct="0">
              <a:lnSpc>
                <a:spcPct val="100000"/>
              </a:lnSpc>
              <a:spcBef>
                <a:spcPct val="30000"/>
              </a:spcBef>
              <a:spcAft>
                <a:spcPct val="0"/>
              </a:spcAft>
              <a:buClrTx/>
              <a:buSzTx/>
              <a:buFontTx/>
              <a:buNone/>
              <a:tabLst/>
              <a:defRPr/>
            </a:pPr>
            <a:endParaRPr lang="en-US" sz="2000" spc="-15">
              <a:cs typeface="Poppins" pitchFamily="2" charset="77"/>
            </a:endParaRPr>
          </a:p>
          <a:p>
            <a:pPr defTabSz="914217"/>
            <a:r>
              <a:rPr lang="en-US" sz="2000" b="1" spc="-15">
                <a:solidFill>
                  <a:srgbClr val="EAAC55"/>
                </a:solidFill>
                <a:cs typeface="Poppins" pitchFamily="2" charset="77"/>
              </a:rPr>
              <a:t>Automating Business Processes Example: </a:t>
            </a:r>
            <a:r>
              <a:rPr lang="en-US" sz="1600" u="sng">
                <a:cs typeface="Poppins" pitchFamily="2" charset="77"/>
              </a:rPr>
              <a:t>business process management, powered by IT automation: </a:t>
            </a:r>
          </a:p>
          <a:p>
            <a:pPr marL="342900" indent="-342900" defTabSz="914217">
              <a:buFont typeface="+mj-lt"/>
              <a:buAutoNum type="arabicPeriod"/>
            </a:pPr>
            <a:r>
              <a:rPr lang="en-US" sz="1600">
                <a:cs typeface="Poppins" pitchFamily="2" charset="77"/>
              </a:rPr>
              <a:t>Automatic assignment of access to certain services &amp; usage levels based on customer account level or region.</a:t>
            </a:r>
          </a:p>
          <a:p>
            <a:pPr marL="342900" indent="-342900" defTabSz="914217">
              <a:buFont typeface="+mj-lt"/>
              <a:buAutoNum type="arabicPeriod"/>
            </a:pPr>
            <a:r>
              <a:rPr lang="en-US" sz="1600">
                <a:cs typeface="Poppins" pitchFamily="2" charset="77"/>
              </a:rPr>
              <a:t>Provisioning of computers, mobile devices, and software for onboarding new employees.</a:t>
            </a:r>
          </a:p>
          <a:p>
            <a:br>
              <a:rPr lang="en-GB"/>
            </a:br>
            <a:r>
              <a:rPr lang="en-GB"/>
              <a:t>So an open Question to the group where so you think you fit in this infographic ? </a:t>
            </a:r>
            <a:endParaRPr lang="en-IL"/>
          </a:p>
        </p:txBody>
      </p:sp>
      <p:sp>
        <p:nvSpPr>
          <p:cNvPr id="4" name="Slide Number Placeholder 3"/>
          <p:cNvSpPr>
            <a:spLocks noGrp="1"/>
          </p:cNvSpPr>
          <p:nvPr>
            <p:ph type="sldNum" sz="quarter" idx="5"/>
          </p:nvPr>
        </p:nvSpPr>
        <p:spPr/>
        <p:txBody>
          <a:bodyPr/>
          <a:lstStyle/>
          <a:p>
            <a:fld id="{3027101D-055C-473E-AECC-576A1772E06D}" type="slidenum">
              <a:rPr lang="en-IL" smtClean="0"/>
              <a:t>3</a:t>
            </a:fld>
            <a:endParaRPr lang="en-IL"/>
          </a:p>
        </p:txBody>
      </p:sp>
    </p:spTree>
    <p:extLst>
      <p:ext uri="{BB962C8B-B14F-4D97-AF65-F5344CB8AC3E}">
        <p14:creationId xmlns:p14="http://schemas.microsoft.com/office/powerpoint/2010/main" val="26138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PH_Notes"/>
          <p:cNvSpPr>
            <a:spLocks noGrp="1"/>
          </p:cNvSpPr>
          <p:nvPr>
            <p:ph type="body" idx="1"/>
          </p:nvPr>
        </p:nvSpPr>
        <p:spPr/>
        <p:txBody>
          <a:bodyPr/>
          <a:lstStyle/>
          <a:p>
            <a:r>
              <a:rPr lang="en-GB"/>
              <a:t>Presenter:</a:t>
            </a:r>
          </a:p>
          <a:p>
            <a:endParaRPr lang="en-GB"/>
          </a:p>
          <a:p>
            <a:r>
              <a:rPr lang="en-GB"/>
              <a:t>Strategy is going to be largely dependant on your organisation but what we can do today are describe what some of the impacting factors are:</a:t>
            </a:r>
          </a:p>
          <a:p>
            <a:endParaRPr lang="en-GB"/>
          </a:p>
          <a:p>
            <a:pPr marL="171450" indent="-171450">
              <a:buFont typeface="Arial" panose="020B0604020202020204" pitchFamily="34" charset="0"/>
              <a:buChar char="•"/>
            </a:pPr>
            <a:r>
              <a:rPr lang="en-GB"/>
              <a:t>Resource Availability – Do you have people required to work on your programme/initiative?</a:t>
            </a:r>
          </a:p>
          <a:p>
            <a:pPr marL="171450" indent="-171450">
              <a:buFont typeface="Arial" panose="020B0604020202020204" pitchFamily="34" charset="0"/>
              <a:buChar char="•"/>
            </a:pPr>
            <a:r>
              <a:rPr lang="en-GB"/>
              <a:t>User Competency – What level of competence do your users and implementers have? How does this influence the in-house vs COTS decision making?</a:t>
            </a:r>
          </a:p>
          <a:p>
            <a:pPr marL="171450" indent="-171450">
              <a:buFont typeface="Arial" panose="020B0604020202020204" pitchFamily="34" charset="0"/>
              <a:buChar char="•"/>
            </a:pPr>
            <a:r>
              <a:rPr lang="en-GB"/>
              <a:t>Security Requirements – Are you restricted by the services you can provision and the tools you use to satisfy your requirements? Are there data requirements that limit how you can store configuration for example?</a:t>
            </a:r>
          </a:p>
          <a:p>
            <a:pPr marL="171450" indent="-171450">
              <a:buFont typeface="Arial" panose="020B0604020202020204" pitchFamily="34" charset="0"/>
              <a:buChar char="•"/>
            </a:pPr>
            <a:r>
              <a:rPr lang="en-GB"/>
              <a:t>Technical Complexity – What is it you’re trying to achieve? Is your scope large enough that you should invest in organisational change or small enough that a few people can solve the problem?</a:t>
            </a:r>
          </a:p>
          <a:p>
            <a:pPr marL="171450" indent="-171450">
              <a:buFont typeface="Arial" panose="020B0604020202020204" pitchFamily="34" charset="0"/>
              <a:buChar char="•"/>
            </a:pPr>
            <a:r>
              <a:rPr lang="en-GB"/>
              <a:t>Time to value – When do you need to see results? Your strategy could be to deliver results next week or next year depending on the other factors but is there a hard date or factor to consider?</a:t>
            </a:r>
          </a:p>
          <a:p>
            <a:pPr marL="171450" indent="-171450">
              <a:buFont typeface="Arial" panose="020B0604020202020204" pitchFamily="34" charset="0"/>
              <a:buChar char="•"/>
            </a:pPr>
            <a:r>
              <a:rPr lang="en-GB"/>
              <a:t>Technical debt – How much non-standardisation and legacy artefacts are you having to drag along? </a:t>
            </a:r>
          </a:p>
          <a:p>
            <a:endParaRPr lang="en-GB"/>
          </a:p>
          <a:p>
            <a:r>
              <a:rPr lang="en-GB"/>
              <a:t>It’s important to take the above factors into consideration otherwise you run the risk of some seriously unsatisfied stakeholders – worse case is that poor planning/execution leads to corner cutting and then poor adoption by the end users. Ultimately it impacts everyone.</a:t>
            </a:r>
            <a:endParaRPr/>
          </a:p>
        </p:txBody>
      </p:sp>
      <p:sp>
        <p:nvSpPr>
          <p:cNvPr id="4" name="Slide Number Placeholder 3"/>
          <p:cNvSpPr>
            <a:spLocks noGrp="1"/>
          </p:cNvSpPr>
          <p:nvPr>
            <p:ph type="sldNum" sz="quarter" idx="5"/>
          </p:nvPr>
        </p:nvSpPr>
        <p:spPr/>
        <p:txBody>
          <a:bodyPr/>
          <a:lstStyle/>
          <a:p>
            <a:pPr>
              <a:defRPr/>
            </a:pPr>
            <a:fld id="{F97A1FA6-25DE-9E4E-A34D-CF67DE7DBDC7}" type="slidenum">
              <a:rPr lang="en-US"/>
              <a:pPr>
                <a:defRPr/>
              </a:pPr>
              <a:t>4</a:t>
            </a:fld>
            <a:endParaRPr lang="en-US"/>
          </a:p>
        </p:txBody>
      </p:sp>
    </p:spTree>
    <p:extLst>
      <p:ext uri="{BB962C8B-B14F-4D97-AF65-F5344CB8AC3E}">
        <p14:creationId xmlns:p14="http://schemas.microsoft.com/office/powerpoint/2010/main" val="3388744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Presenter:</a:t>
            </a:r>
          </a:p>
          <a:p>
            <a:endParaRPr lang="en-GB"/>
          </a:p>
          <a:p>
            <a:r>
              <a:rPr lang="en-GB"/>
              <a:t>For the purposes of the ATX we’ve separated defined Automation use-cases into four categories:</a:t>
            </a:r>
          </a:p>
          <a:p>
            <a:endParaRPr lang="en-GB"/>
          </a:p>
          <a:p>
            <a:r>
              <a:rPr lang="en-GB"/>
              <a:t>Visibility – How can we see what our Infrastructure is doing and ideally correlate across diverse endpoints. There is a broader area Cisco is focusing on called ‘Full Stack Observability’ that includes several of these areas but for this case we’re just focusing on how do we see what our Infrastructure is doing.</a:t>
            </a:r>
          </a:p>
          <a:p>
            <a:r>
              <a:rPr lang="en-GB"/>
              <a:t>Automation – How do we transform manual processes into repeatable, simple and safe tasks that provide more business value? This is the primary driver for </a:t>
            </a:r>
            <a:r>
              <a:rPr lang="en-GB" err="1"/>
              <a:t>IaC</a:t>
            </a:r>
            <a:endParaRPr lang="en-GB"/>
          </a:p>
          <a:p>
            <a:r>
              <a:rPr lang="en-GB"/>
              <a:t>Delivery Automation – How do we ensure that the people and components in these functions work the most effectively?</a:t>
            </a:r>
          </a:p>
          <a:p>
            <a:r>
              <a:rPr lang="en-GB"/>
              <a:t>Testing – How can we ensure that the intent of our actions give us the outcome we need and ensure high level’s of reliability.</a:t>
            </a:r>
          </a:p>
        </p:txBody>
      </p:sp>
      <p:sp>
        <p:nvSpPr>
          <p:cNvPr id="4" name="Slide Number Placeholder 3"/>
          <p:cNvSpPr>
            <a:spLocks noGrp="1"/>
          </p:cNvSpPr>
          <p:nvPr>
            <p:ph type="sldNum" sz="quarter" idx="5"/>
          </p:nvPr>
        </p:nvSpPr>
        <p:spPr/>
        <p:txBody>
          <a:bodyPr/>
          <a:lstStyle/>
          <a:p>
            <a:fld id="{CEB38233-7284-4610-84C3-67960394EB8A}" type="slidenum">
              <a:rPr lang="en-GB" smtClean="0"/>
              <a:t>5</a:t>
            </a:fld>
            <a:endParaRPr lang="en-GB"/>
          </a:p>
        </p:txBody>
      </p:sp>
    </p:spTree>
    <p:extLst>
      <p:ext uri="{BB962C8B-B14F-4D97-AF65-F5344CB8AC3E}">
        <p14:creationId xmlns:p14="http://schemas.microsoft.com/office/powerpoint/2010/main" val="162666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60763" y="3798888"/>
            <a:ext cx="33759776" cy="18991262"/>
          </a:xfrm>
          <a:prstGeom prst="rect">
            <a:avLst/>
          </a:prstGeom>
        </p:spPr>
      </p:sp>
      <p:sp>
        <p:nvSpPr>
          <p:cNvPr id="3" name="Notes Placeholder 2"/>
          <p:cNvSpPr>
            <a:spLocks noGrp="1"/>
          </p:cNvSpPr>
          <p:nvPr>
            <p:ph type="body" idx="1"/>
          </p:nvPr>
        </p:nvSpPr>
        <p:spPr>
          <a:xfrm>
            <a:off x="68793" y="22789661"/>
            <a:ext cx="1100667" cy="22789662"/>
          </a:xfrm>
          <a:prstGeom prst="rect">
            <a:avLst/>
          </a:prstGeom>
        </p:spPr>
        <p:txBody>
          <a:bodyPr/>
          <a:lstStyle/>
          <a:p>
            <a:pPr rtl="0" fontAlgn="base"/>
            <a:r>
              <a:rPr lang="en-US" sz="1200" b="0" i="0" u="none" strike="noStrike" kern="1200">
                <a:solidFill>
                  <a:schemeClr val="tx1"/>
                </a:solidFill>
                <a:effectLst/>
                <a:latin typeface="+mn-lt"/>
                <a:ea typeface="+mn-ea"/>
                <a:cs typeface="+mn-cs"/>
              </a:rPr>
              <a:t>Presenter: </a:t>
            </a:r>
          </a:p>
          <a:p>
            <a:pPr rtl="0" fontAlgn="base"/>
            <a:endParaRPr lang="en-US" sz="1200" b="0" i="0" u="none" strike="noStrike" kern="1200">
              <a:solidFill>
                <a:schemeClr val="tx1"/>
              </a:solidFill>
              <a:effectLst/>
              <a:latin typeface="+mn-lt"/>
              <a:ea typeface="+mn-ea"/>
              <a:cs typeface="+mn-cs"/>
            </a:endParaRPr>
          </a:p>
          <a:p>
            <a:pPr marL="0" marR="0" lvl="0" indent="0" algn="l" defTabSz="685800" rtl="0" eaLnBrk="1" fontAlgn="base"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To start with – what is Infra as code? If you speak to different people, you tend to get different answers and that’s ok because it provides different benefits and headaches depending on your role. For this presentation we’re going to define Infra as Code as :</a:t>
            </a:r>
            <a:br>
              <a:rPr lang="en-US" sz="1200" b="0" i="0" u="none" strike="noStrike" kern="1200">
                <a:solidFill>
                  <a:schemeClr val="tx1"/>
                </a:solidFill>
                <a:effectLst/>
                <a:latin typeface="+mn-lt"/>
                <a:ea typeface="+mn-ea"/>
                <a:cs typeface="+mn-cs"/>
              </a:rPr>
            </a:br>
            <a:br>
              <a:rPr lang="en-US" sz="1200" b="0" i="0" u="none" strike="noStrike" kern="1200">
                <a:solidFill>
                  <a:schemeClr val="tx1"/>
                </a:solidFill>
                <a:effectLst/>
                <a:latin typeface="+mn-lt"/>
                <a:ea typeface="+mn-ea"/>
                <a:cs typeface="+mn-cs"/>
              </a:rPr>
            </a:br>
            <a:r>
              <a:rPr lang="en-US" sz="1200" b="0" i="0" u="none" strike="noStrike" kern="1200">
                <a:solidFill>
                  <a:schemeClr val="tx1"/>
                </a:solidFill>
                <a:effectLst/>
                <a:latin typeface="+mn-lt"/>
                <a:ea typeface="+mn-ea"/>
                <a:cs typeface="+mn-cs"/>
              </a:rPr>
              <a:t>“</a:t>
            </a:r>
            <a:r>
              <a:rPr lang="en-US" sz="2400">
                <a:solidFill>
                  <a:srgbClr val="0D274D"/>
                </a:solidFill>
                <a:latin typeface="CiscoSansTT Light" panose="020B0503020201020303" pitchFamily="34" charset="0"/>
                <a:cs typeface="CiscoSansTT Light" panose="020B0503020201020303" pitchFamily="34" charset="0"/>
              </a:rPr>
              <a:t>Infrastructure as Code (</a:t>
            </a:r>
            <a:r>
              <a:rPr lang="en-US" sz="2400" err="1">
                <a:solidFill>
                  <a:srgbClr val="0D274D"/>
                </a:solidFill>
                <a:latin typeface="CiscoSansTT Light" panose="020B0503020201020303" pitchFamily="34" charset="0"/>
                <a:cs typeface="CiscoSansTT Light" panose="020B0503020201020303" pitchFamily="34" charset="0"/>
              </a:rPr>
              <a:t>IaC</a:t>
            </a:r>
            <a:r>
              <a:rPr lang="en-US" sz="2400">
                <a:solidFill>
                  <a:srgbClr val="0D274D"/>
                </a:solidFill>
                <a:latin typeface="CiscoSansTT Light" panose="020B0503020201020303" pitchFamily="34" charset="0"/>
                <a:cs typeface="CiscoSansTT Light" panose="020B0503020201020303" pitchFamily="34" charset="0"/>
              </a:rPr>
              <a:t>) is a key DevOps principle where infrastructure is managed and provisioned in a repeatable, deterministic way. Environment drift is negated through approved release pipelines, that enforce global policies, to ensure compliance and standardization. “</a:t>
            </a:r>
          </a:p>
          <a:p>
            <a:pPr marL="0" marR="0" lvl="0" indent="0" algn="l" defTabSz="685800" rtl="0" eaLnBrk="1" fontAlgn="base" latinLnBrk="0" hangingPunct="1">
              <a:lnSpc>
                <a:spcPct val="100000"/>
              </a:lnSpc>
              <a:spcBef>
                <a:spcPts val="0"/>
              </a:spcBef>
              <a:spcAft>
                <a:spcPts val="0"/>
              </a:spcAft>
              <a:buClrTx/>
              <a:buSzTx/>
              <a:buFontTx/>
              <a:buNone/>
              <a:tabLst/>
              <a:defRPr/>
            </a:pPr>
            <a:endParaRPr lang="en-US" sz="2400" b="0" i="0" kern="1200">
              <a:solidFill>
                <a:srgbClr val="0D274D"/>
              </a:solidFill>
              <a:effectLst/>
              <a:latin typeface="CiscoSansTT Light" panose="020B0503020201020303" pitchFamily="34" charset="0"/>
              <a:ea typeface="+mn-ea"/>
              <a:cs typeface="CiscoSansTT Light" panose="020B0503020201020303" pitchFamily="34" charset="0"/>
            </a:endParaRPr>
          </a:p>
          <a:p>
            <a:pPr marL="0" marR="0" lvl="0" indent="0" algn="l" defTabSz="685800" rtl="0" eaLnBrk="1" fontAlgn="base" latinLnBrk="0" hangingPunct="1">
              <a:lnSpc>
                <a:spcPct val="100000"/>
              </a:lnSpc>
              <a:spcBef>
                <a:spcPts val="0"/>
              </a:spcBef>
              <a:spcAft>
                <a:spcPts val="0"/>
              </a:spcAft>
              <a:buClrTx/>
              <a:buSzTx/>
              <a:buFontTx/>
              <a:buNone/>
              <a:tabLst/>
              <a:defRPr/>
            </a:pPr>
            <a:r>
              <a:rPr lang="en-US" sz="2400" b="0" i="0" kern="1200">
                <a:solidFill>
                  <a:srgbClr val="0D274D"/>
                </a:solidFill>
                <a:effectLst/>
                <a:latin typeface="CiscoSansTT Light" panose="020B0503020201020303" pitchFamily="34" charset="0"/>
                <a:ea typeface="+mn-ea"/>
                <a:cs typeface="CiscoSansTT Light" panose="020B0503020201020303" pitchFamily="34" charset="0"/>
              </a:rPr>
              <a:t>So what does that mean? In simple terms the main issue we’re looking to avoid are slow, complicated processes that result in painful change management and stagnation. </a:t>
            </a:r>
          </a:p>
          <a:p>
            <a:pPr marL="0" marR="0" lvl="0" indent="0" algn="l" defTabSz="685800" rtl="0" eaLnBrk="1" fontAlgn="base" latinLnBrk="0" hangingPunct="1">
              <a:lnSpc>
                <a:spcPct val="100000"/>
              </a:lnSpc>
              <a:spcBef>
                <a:spcPts val="0"/>
              </a:spcBef>
              <a:spcAft>
                <a:spcPts val="0"/>
              </a:spcAft>
              <a:buClrTx/>
              <a:buSzTx/>
              <a:buFontTx/>
              <a:buNone/>
              <a:tabLst/>
              <a:defRPr/>
            </a:pPr>
            <a:endParaRPr lang="en-US" sz="2400" b="0" i="0" kern="1200">
              <a:solidFill>
                <a:srgbClr val="0D274D"/>
              </a:solidFill>
              <a:effectLst/>
              <a:latin typeface="CiscoSansTT Light" panose="020B0503020201020303" pitchFamily="34" charset="0"/>
              <a:ea typeface="+mn-ea"/>
              <a:cs typeface="CiscoSansTT Light" panose="020B0503020201020303" pitchFamily="34" charset="0"/>
            </a:endParaRPr>
          </a:p>
          <a:p>
            <a:pPr marL="0" marR="0" lvl="0" indent="0" algn="l" defTabSz="685800" rtl="0" eaLnBrk="1" fontAlgn="base" latinLnBrk="0" hangingPunct="1">
              <a:lnSpc>
                <a:spcPct val="100000"/>
              </a:lnSpc>
              <a:spcBef>
                <a:spcPts val="0"/>
              </a:spcBef>
              <a:spcAft>
                <a:spcPts val="0"/>
              </a:spcAft>
              <a:buClrTx/>
              <a:buSzTx/>
              <a:buFontTx/>
              <a:buNone/>
              <a:tabLst/>
              <a:defRPr/>
            </a:pPr>
            <a:r>
              <a:rPr lang="en-US" sz="2400" b="0" i="0" kern="1200">
                <a:solidFill>
                  <a:srgbClr val="0D274D"/>
                </a:solidFill>
                <a:effectLst/>
                <a:latin typeface="CiscoSansTT Light" panose="020B0503020201020303" pitchFamily="34" charset="0"/>
                <a:ea typeface="+mn-ea"/>
                <a:cs typeface="CiscoSansTT Light" panose="020B0503020201020303" pitchFamily="34" charset="0"/>
              </a:rPr>
              <a:t>Device Abstraction – Is the process of separating the configuration/state from a device to a source-controlled description that provides all the information required to rebuild the infrastructure. There are many ways to structure this including device-specific templates, role-specific templates, golden configs, service descriptions and geographical templates but in essence we’re taking the individual configurations and making them structured and repeatable. A good example of this is when we want to change the address for a NTP server across our estate, in traditional networking you need to log in to every device, with </a:t>
            </a:r>
            <a:r>
              <a:rPr lang="en-US" sz="2400" b="0" i="0" kern="1200" err="1">
                <a:solidFill>
                  <a:srgbClr val="0D274D"/>
                </a:solidFill>
                <a:effectLst/>
                <a:latin typeface="CiscoSansTT Light" panose="020B0503020201020303" pitchFamily="34" charset="0"/>
                <a:ea typeface="+mn-ea"/>
                <a:cs typeface="CiscoSansTT Light" panose="020B0503020201020303" pitchFamily="34" charset="0"/>
              </a:rPr>
              <a:t>IaC</a:t>
            </a:r>
            <a:r>
              <a:rPr lang="en-US" sz="2400" b="0" i="0" kern="1200">
                <a:solidFill>
                  <a:srgbClr val="0D274D"/>
                </a:solidFill>
                <a:effectLst/>
                <a:latin typeface="CiscoSansTT Light" panose="020B0503020201020303" pitchFamily="34" charset="0"/>
                <a:ea typeface="+mn-ea"/>
                <a:cs typeface="CiscoSansTT Light" panose="020B0503020201020303" pitchFamily="34" charset="0"/>
              </a:rPr>
              <a:t> you change it in one place and that should cascade down to all users of that NTP server. </a:t>
            </a:r>
          </a:p>
          <a:p>
            <a:pPr marL="0" marR="0" lvl="0" indent="0" algn="l" defTabSz="685800" rtl="0" eaLnBrk="1" fontAlgn="base" latinLnBrk="0" hangingPunct="1">
              <a:lnSpc>
                <a:spcPct val="100000"/>
              </a:lnSpc>
              <a:spcBef>
                <a:spcPts val="0"/>
              </a:spcBef>
              <a:spcAft>
                <a:spcPts val="0"/>
              </a:spcAft>
              <a:buClrTx/>
              <a:buSzTx/>
              <a:buFontTx/>
              <a:buNone/>
              <a:tabLst/>
              <a:defRPr/>
            </a:pPr>
            <a:endParaRPr lang="en-US" sz="2400" b="0" i="0" kern="1200">
              <a:solidFill>
                <a:srgbClr val="0D274D"/>
              </a:solidFill>
              <a:effectLst/>
              <a:latin typeface="CiscoSansTT Light" panose="020B0503020201020303" pitchFamily="34" charset="0"/>
              <a:ea typeface="+mn-ea"/>
              <a:cs typeface="CiscoSansTT Light" panose="020B0503020201020303" pitchFamily="34" charset="0"/>
            </a:endParaRPr>
          </a:p>
          <a:p>
            <a:pPr marL="0" marR="0" lvl="0" indent="0" algn="l" defTabSz="685800" rtl="0" eaLnBrk="1" fontAlgn="base" latinLnBrk="0" hangingPunct="1">
              <a:lnSpc>
                <a:spcPct val="100000"/>
              </a:lnSpc>
              <a:spcBef>
                <a:spcPts val="0"/>
              </a:spcBef>
              <a:spcAft>
                <a:spcPts val="0"/>
              </a:spcAft>
              <a:buClrTx/>
              <a:buSzTx/>
              <a:buFontTx/>
              <a:buNone/>
              <a:tabLst/>
              <a:defRPr/>
            </a:pPr>
            <a:r>
              <a:rPr lang="en-US" sz="2400" b="0" i="0" kern="1200">
                <a:solidFill>
                  <a:srgbClr val="0D274D"/>
                </a:solidFill>
                <a:effectLst/>
                <a:latin typeface="CiscoSansTT Light" panose="020B0503020201020303" pitchFamily="34" charset="0"/>
                <a:ea typeface="+mn-ea"/>
                <a:cs typeface="CiscoSansTT Light" panose="020B0503020201020303" pitchFamily="34" charset="0"/>
              </a:rPr>
              <a:t>Service Modelling – This is an interesting topic that we could spend hours on but in essence we’re looking to describe each service that is provisioned on our infrastructure, an example of a service could be ‘DNS or O365 or Webex’ .Most of us would have logged in to a box at some stage with 1000 lines of ACLs restricting and permitting specific endpoints – service modelling aims to simplify this complexity by describing a particular service requirements which can then be used to provision a device,  this is particularly useful when we consider the lifecycle of an application from provisioning, update, expansion and retirement. In practice we can do this using tools like NSO to manage the service lifecycle but there are more basic approaches as well that fulfill a subset of use cases in this area. </a:t>
            </a:r>
          </a:p>
          <a:p>
            <a:pPr marL="0" marR="0" lvl="0" indent="0" algn="l" defTabSz="685800" rtl="0" eaLnBrk="1" fontAlgn="base" latinLnBrk="0" hangingPunct="1">
              <a:lnSpc>
                <a:spcPct val="100000"/>
              </a:lnSpc>
              <a:spcBef>
                <a:spcPts val="0"/>
              </a:spcBef>
              <a:spcAft>
                <a:spcPts val="0"/>
              </a:spcAft>
              <a:buClrTx/>
              <a:buSzTx/>
              <a:buFontTx/>
              <a:buNone/>
              <a:tabLst/>
              <a:defRPr/>
            </a:pPr>
            <a:endParaRPr lang="en-US" sz="2400" b="0" i="0" kern="1200">
              <a:solidFill>
                <a:srgbClr val="0D274D"/>
              </a:solidFill>
              <a:effectLst/>
              <a:latin typeface="CiscoSansTT Light" panose="020B0503020201020303" pitchFamily="34" charset="0"/>
              <a:ea typeface="+mn-ea"/>
              <a:cs typeface="CiscoSansTT Light" panose="020B0503020201020303" pitchFamily="34" charset="0"/>
            </a:endParaRPr>
          </a:p>
          <a:p>
            <a:pPr marL="0" marR="0" lvl="0" indent="0" algn="l" defTabSz="685800" rtl="0" eaLnBrk="1" fontAlgn="base" latinLnBrk="0" hangingPunct="1">
              <a:lnSpc>
                <a:spcPct val="100000"/>
              </a:lnSpc>
              <a:spcBef>
                <a:spcPts val="0"/>
              </a:spcBef>
              <a:spcAft>
                <a:spcPts val="0"/>
              </a:spcAft>
              <a:buClrTx/>
              <a:buSzTx/>
              <a:buFontTx/>
              <a:buNone/>
              <a:tabLst/>
              <a:defRPr/>
            </a:pPr>
            <a:r>
              <a:rPr lang="en-US" sz="2400" b="0" i="0" kern="1200">
                <a:solidFill>
                  <a:srgbClr val="0D274D"/>
                </a:solidFill>
                <a:effectLst/>
                <a:latin typeface="CiscoSansTT Light" panose="020B0503020201020303" pitchFamily="34" charset="0"/>
                <a:ea typeface="+mn-ea"/>
                <a:cs typeface="CiscoSansTT Light" panose="020B0503020201020303" pitchFamily="34" charset="0"/>
              </a:rPr>
              <a:t>Release Pipelines – Encompass all the steps required to transition from a change to the configuration (model, template, variable) to the actual change in production. These steps could all be automated or a subset of manual and automated changes. If you aren’t familiar with automation, you can imagine all the activities required to make a change in your environment from request, approval, test, implement, operate. It is the goal of Automation as a whole to automate everything, in practice this is difficult to achieve so you may find that even if you’ve got an </a:t>
            </a:r>
            <a:r>
              <a:rPr lang="en-US" sz="2400" b="0" i="0" kern="1200" err="1">
                <a:solidFill>
                  <a:srgbClr val="0D274D"/>
                </a:solidFill>
                <a:effectLst/>
                <a:latin typeface="CiscoSansTT Light" panose="020B0503020201020303" pitchFamily="34" charset="0"/>
                <a:ea typeface="+mn-ea"/>
                <a:cs typeface="CiscoSansTT Light" panose="020B0503020201020303" pitchFamily="34" charset="0"/>
              </a:rPr>
              <a:t>IaC</a:t>
            </a:r>
            <a:r>
              <a:rPr lang="en-US" sz="2400" b="0" i="0" kern="1200">
                <a:solidFill>
                  <a:srgbClr val="0D274D"/>
                </a:solidFill>
                <a:effectLst/>
                <a:latin typeface="CiscoSansTT Light" panose="020B0503020201020303" pitchFamily="34" charset="0"/>
                <a:ea typeface="+mn-ea"/>
                <a:cs typeface="CiscoSansTT Light" panose="020B0503020201020303" pitchFamily="34" charset="0"/>
              </a:rPr>
              <a:t> setup there are manual processes still in that chain. Examples of release pipelines could be something like:</a:t>
            </a:r>
          </a:p>
          <a:p>
            <a:pPr marL="0" marR="0" lvl="0" indent="0" algn="l" defTabSz="685800" rtl="0" eaLnBrk="1" fontAlgn="base" latinLnBrk="0" hangingPunct="1">
              <a:lnSpc>
                <a:spcPct val="100000"/>
              </a:lnSpc>
              <a:spcBef>
                <a:spcPts val="0"/>
              </a:spcBef>
              <a:spcAft>
                <a:spcPts val="0"/>
              </a:spcAft>
              <a:buClrTx/>
              <a:buSzTx/>
              <a:buFontTx/>
              <a:buNone/>
              <a:tabLst/>
              <a:defRPr/>
            </a:pPr>
            <a:endParaRPr lang="en-US" sz="2400" b="0" i="0" kern="1200">
              <a:solidFill>
                <a:srgbClr val="0D274D"/>
              </a:solidFill>
              <a:effectLst/>
              <a:latin typeface="CiscoSansTT Light" panose="020B0503020201020303" pitchFamily="34" charset="0"/>
              <a:ea typeface="+mn-ea"/>
              <a:cs typeface="CiscoSansTT Light" panose="020B0503020201020303" pitchFamily="34" charset="0"/>
            </a:endParaRPr>
          </a:p>
          <a:p>
            <a:pPr marL="457200" marR="0" lvl="0" indent="-457200" algn="l" defTabSz="685800" rtl="0" eaLnBrk="1" fontAlgn="base" latinLnBrk="0" hangingPunct="1">
              <a:lnSpc>
                <a:spcPct val="100000"/>
              </a:lnSpc>
              <a:spcBef>
                <a:spcPts val="0"/>
              </a:spcBef>
              <a:spcAft>
                <a:spcPts val="0"/>
              </a:spcAft>
              <a:buClrTx/>
              <a:buSzTx/>
              <a:buFontTx/>
              <a:buAutoNum type="arabicPeriod"/>
              <a:tabLst/>
              <a:defRPr/>
            </a:pPr>
            <a:r>
              <a:rPr lang="en-US" sz="2400" b="0" i="0" kern="1200">
                <a:solidFill>
                  <a:srgbClr val="0D274D"/>
                </a:solidFill>
                <a:effectLst/>
                <a:latin typeface="CiscoSansTT Light" panose="020B0503020201020303" pitchFamily="34" charset="0"/>
                <a:ea typeface="+mn-ea"/>
                <a:cs typeface="CiscoSansTT Light" panose="020B0503020201020303" pitchFamily="34" charset="0"/>
              </a:rPr>
              <a:t>User updates interface description within git and commit’s change </a:t>
            </a:r>
          </a:p>
          <a:p>
            <a:pPr marL="457200" marR="0" lvl="0" indent="-457200" algn="l" defTabSz="685800" rtl="0" eaLnBrk="1" fontAlgn="base" latinLnBrk="0" hangingPunct="1">
              <a:lnSpc>
                <a:spcPct val="100000"/>
              </a:lnSpc>
              <a:spcBef>
                <a:spcPts val="0"/>
              </a:spcBef>
              <a:spcAft>
                <a:spcPts val="0"/>
              </a:spcAft>
              <a:buClrTx/>
              <a:buSzTx/>
              <a:buFontTx/>
              <a:buAutoNum type="arabicPeriod"/>
              <a:tabLst/>
              <a:defRPr/>
            </a:pPr>
            <a:r>
              <a:rPr lang="en-US" sz="2400" b="0" i="0" kern="1200">
                <a:solidFill>
                  <a:srgbClr val="0D274D"/>
                </a:solidFill>
                <a:effectLst/>
                <a:latin typeface="CiscoSansTT Light" panose="020B0503020201020303" pitchFamily="34" charset="0"/>
                <a:ea typeface="+mn-ea"/>
                <a:cs typeface="CiscoSansTT Light" panose="020B0503020201020303" pitchFamily="34" charset="0"/>
              </a:rPr>
              <a:t>Change is tested for syntax issues and linted </a:t>
            </a:r>
          </a:p>
          <a:p>
            <a:pPr marL="457200" marR="0" lvl="0" indent="-457200" algn="l" defTabSz="685800" rtl="0" eaLnBrk="1" fontAlgn="base" latinLnBrk="0" hangingPunct="1">
              <a:lnSpc>
                <a:spcPct val="100000"/>
              </a:lnSpc>
              <a:spcBef>
                <a:spcPts val="0"/>
              </a:spcBef>
              <a:spcAft>
                <a:spcPts val="0"/>
              </a:spcAft>
              <a:buClrTx/>
              <a:buSzTx/>
              <a:buFontTx/>
              <a:buAutoNum type="arabicPeriod"/>
              <a:tabLst/>
              <a:defRPr/>
            </a:pPr>
            <a:r>
              <a:rPr lang="en-US" sz="2400" b="0" i="0" kern="1200">
                <a:solidFill>
                  <a:srgbClr val="0D274D"/>
                </a:solidFill>
                <a:effectLst/>
                <a:latin typeface="CiscoSansTT Light" panose="020B0503020201020303" pitchFamily="34" charset="0"/>
                <a:ea typeface="+mn-ea"/>
                <a:cs typeface="CiscoSansTT Light" panose="020B0503020201020303" pitchFamily="34" charset="0"/>
              </a:rPr>
              <a:t>Change is tested in lab against virtual or physical devices</a:t>
            </a:r>
          </a:p>
          <a:p>
            <a:pPr marL="457200" marR="0" lvl="0" indent="-457200" algn="l" defTabSz="685800" rtl="0" eaLnBrk="1" fontAlgn="base" latinLnBrk="0" hangingPunct="1">
              <a:lnSpc>
                <a:spcPct val="100000"/>
              </a:lnSpc>
              <a:spcBef>
                <a:spcPts val="0"/>
              </a:spcBef>
              <a:spcAft>
                <a:spcPts val="0"/>
              </a:spcAft>
              <a:buClrTx/>
              <a:buSzTx/>
              <a:buFontTx/>
              <a:buAutoNum type="arabicPeriod"/>
              <a:tabLst/>
              <a:defRPr/>
            </a:pPr>
            <a:r>
              <a:rPr lang="en-US" sz="2400" b="0" i="0" kern="1200">
                <a:solidFill>
                  <a:srgbClr val="0D274D"/>
                </a:solidFill>
                <a:effectLst/>
                <a:latin typeface="CiscoSansTT Light" panose="020B0503020201020303" pitchFamily="34" charset="0"/>
                <a:ea typeface="+mn-ea"/>
                <a:cs typeface="CiscoSansTT Light" panose="020B0503020201020303" pitchFamily="34" charset="0"/>
              </a:rPr>
              <a:t>Report is issued to stakeholders</a:t>
            </a:r>
          </a:p>
          <a:p>
            <a:pPr marL="457200" marR="0" lvl="0" indent="-457200" algn="l" defTabSz="685800" rtl="0" eaLnBrk="1" fontAlgn="base" latinLnBrk="0" hangingPunct="1">
              <a:lnSpc>
                <a:spcPct val="100000"/>
              </a:lnSpc>
              <a:spcBef>
                <a:spcPts val="0"/>
              </a:spcBef>
              <a:spcAft>
                <a:spcPts val="0"/>
              </a:spcAft>
              <a:buClrTx/>
              <a:buSzTx/>
              <a:buFontTx/>
              <a:buAutoNum type="arabicPeriod"/>
              <a:tabLst/>
              <a:defRPr/>
            </a:pPr>
            <a:r>
              <a:rPr lang="en-US" sz="2400" b="0" i="0" kern="1200">
                <a:solidFill>
                  <a:srgbClr val="0D274D"/>
                </a:solidFill>
                <a:effectLst/>
                <a:latin typeface="CiscoSansTT Light" panose="020B0503020201020303" pitchFamily="34" charset="0"/>
                <a:ea typeface="+mn-ea"/>
                <a:cs typeface="CiscoSansTT Light" panose="020B0503020201020303" pitchFamily="34" charset="0"/>
              </a:rPr>
              <a:t>Change is approved in Webex teams</a:t>
            </a:r>
          </a:p>
          <a:p>
            <a:pPr marL="457200" marR="0" lvl="0" indent="-457200" algn="l" defTabSz="685800" rtl="0" eaLnBrk="1" fontAlgn="base" latinLnBrk="0" hangingPunct="1">
              <a:lnSpc>
                <a:spcPct val="100000"/>
              </a:lnSpc>
              <a:spcBef>
                <a:spcPts val="0"/>
              </a:spcBef>
              <a:spcAft>
                <a:spcPts val="0"/>
              </a:spcAft>
              <a:buClrTx/>
              <a:buSzTx/>
              <a:buFontTx/>
              <a:buAutoNum type="arabicPeriod"/>
              <a:tabLst/>
              <a:defRPr/>
            </a:pPr>
            <a:r>
              <a:rPr lang="en-US" sz="2400" b="0" i="0" kern="1200">
                <a:solidFill>
                  <a:srgbClr val="0D274D"/>
                </a:solidFill>
                <a:effectLst/>
                <a:latin typeface="CiscoSansTT Light" panose="020B0503020201020303" pitchFamily="34" charset="0"/>
                <a:ea typeface="+mn-ea"/>
                <a:cs typeface="CiscoSansTT Light" panose="020B0503020201020303" pitchFamily="34" charset="0"/>
              </a:rPr>
              <a:t>Interface is updated using an Ansible module for the device</a:t>
            </a:r>
          </a:p>
          <a:p>
            <a:pPr marL="457200" marR="0" lvl="0" indent="-457200" algn="l" defTabSz="685800" rtl="0" eaLnBrk="1" fontAlgn="base" latinLnBrk="0" hangingPunct="1">
              <a:lnSpc>
                <a:spcPct val="100000"/>
              </a:lnSpc>
              <a:spcBef>
                <a:spcPts val="0"/>
              </a:spcBef>
              <a:spcAft>
                <a:spcPts val="0"/>
              </a:spcAft>
              <a:buClrTx/>
              <a:buSzTx/>
              <a:buFontTx/>
              <a:buAutoNum type="arabicPeriod"/>
              <a:tabLst/>
              <a:defRPr/>
            </a:pPr>
            <a:r>
              <a:rPr lang="en-US" sz="2400" b="0" i="0" kern="1200">
                <a:solidFill>
                  <a:srgbClr val="0D274D"/>
                </a:solidFill>
                <a:effectLst/>
                <a:latin typeface="CiscoSansTT Light" panose="020B0503020201020303" pitchFamily="34" charset="0"/>
                <a:ea typeface="+mn-ea"/>
                <a:cs typeface="CiscoSansTT Light" panose="020B0503020201020303" pitchFamily="34" charset="0"/>
              </a:rPr>
              <a:t>Users are updating with positive change results</a:t>
            </a:r>
          </a:p>
          <a:p>
            <a:pPr marL="0" marR="0" lvl="0" indent="0" algn="l" defTabSz="685800" rtl="0" eaLnBrk="1" fontAlgn="base" latinLnBrk="0" hangingPunct="1">
              <a:lnSpc>
                <a:spcPct val="100000"/>
              </a:lnSpc>
              <a:spcBef>
                <a:spcPts val="0"/>
              </a:spcBef>
              <a:spcAft>
                <a:spcPts val="0"/>
              </a:spcAft>
              <a:buClrTx/>
              <a:buSzTx/>
              <a:buFontTx/>
              <a:buNone/>
              <a:tabLst/>
              <a:defRPr/>
            </a:pPr>
            <a:endParaRPr lang="en-US" sz="2400" b="0" i="0" kern="1200">
              <a:solidFill>
                <a:srgbClr val="0D274D"/>
              </a:solidFill>
              <a:effectLst/>
              <a:latin typeface="CiscoSansTT Light" panose="020B0503020201020303" pitchFamily="34" charset="0"/>
              <a:ea typeface="+mn-ea"/>
              <a:cs typeface="CiscoSansTT Light" panose="020B0503020201020303" pitchFamily="34" charset="0"/>
            </a:endParaRPr>
          </a:p>
          <a:p>
            <a:pPr marL="0" marR="0" lvl="0" indent="0" algn="l" defTabSz="685800" rtl="0" eaLnBrk="1" fontAlgn="base" latinLnBrk="0" hangingPunct="1">
              <a:lnSpc>
                <a:spcPct val="100000"/>
              </a:lnSpc>
              <a:spcBef>
                <a:spcPts val="0"/>
              </a:spcBef>
              <a:spcAft>
                <a:spcPts val="0"/>
              </a:spcAft>
              <a:buClrTx/>
              <a:buSzTx/>
              <a:buFontTx/>
              <a:buNone/>
              <a:tabLst/>
              <a:defRPr/>
            </a:pPr>
            <a:endParaRPr lang="en-US" sz="2400" b="0" i="0" kern="1200">
              <a:solidFill>
                <a:srgbClr val="0D274D"/>
              </a:solidFill>
              <a:effectLst/>
              <a:latin typeface="CiscoSansTT Light" panose="020B0503020201020303" pitchFamily="34" charset="0"/>
              <a:ea typeface="+mn-ea"/>
              <a:cs typeface="CiscoSansTT Light" panose="020B0503020201020303" pitchFamily="34" charset="0"/>
            </a:endParaRPr>
          </a:p>
          <a:p>
            <a:pPr marL="0" marR="0" lvl="0" indent="0" algn="l" defTabSz="685800" rtl="0" eaLnBrk="1" fontAlgn="base" latinLnBrk="0" hangingPunct="1">
              <a:lnSpc>
                <a:spcPct val="100000"/>
              </a:lnSpc>
              <a:spcBef>
                <a:spcPts val="0"/>
              </a:spcBef>
              <a:spcAft>
                <a:spcPts val="0"/>
              </a:spcAft>
              <a:buClrTx/>
              <a:buSzTx/>
              <a:buFontTx/>
              <a:buNone/>
              <a:tabLst/>
              <a:defRPr/>
            </a:pPr>
            <a:r>
              <a:rPr lang="en-US" sz="2400" b="0" i="0" kern="1200">
                <a:solidFill>
                  <a:srgbClr val="0D274D"/>
                </a:solidFill>
                <a:effectLst/>
                <a:latin typeface="CiscoSansTT Light" panose="020B0503020201020303" pitchFamily="34" charset="0"/>
                <a:ea typeface="+mn-ea"/>
                <a:cs typeface="CiscoSansTT Light" panose="020B0503020201020303" pitchFamily="34" charset="0"/>
              </a:rPr>
              <a:t>To summarize Infrastructure as code is a collection of principles designed to simplify our environments and allow us to change more rapidly. </a:t>
            </a:r>
            <a:endParaRPr lang="en-US"/>
          </a:p>
        </p:txBody>
      </p:sp>
      <p:sp>
        <p:nvSpPr>
          <p:cNvPr id="4" name="Slide Number Placeholder 3"/>
          <p:cNvSpPr>
            <a:spLocks noGrp="1"/>
          </p:cNvSpPr>
          <p:nvPr>
            <p:ph type="sldNum" sz="quarter" idx="5"/>
          </p:nvPr>
        </p:nvSpPr>
        <p:spPr>
          <a:xfrm>
            <a:off x="701388" y="48102718"/>
            <a:ext cx="536575" cy="2532185"/>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00169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9</a:t>
            </a:fld>
            <a:endParaRPr lang="en-US"/>
          </a:p>
        </p:txBody>
      </p:sp>
    </p:spTree>
    <p:extLst>
      <p:ext uri="{BB962C8B-B14F-4D97-AF65-F5344CB8AC3E}">
        <p14:creationId xmlns:p14="http://schemas.microsoft.com/office/powerpoint/2010/main" val="26087913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10</a:t>
            </a:fld>
            <a:endParaRPr lang="en-US"/>
          </a:p>
        </p:txBody>
      </p:sp>
    </p:spTree>
    <p:extLst>
      <p:ext uri="{BB962C8B-B14F-4D97-AF65-F5344CB8AC3E}">
        <p14:creationId xmlns:p14="http://schemas.microsoft.com/office/powerpoint/2010/main" val="1411674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F97A1FA6-25DE-9E4E-A34D-CF67DE7DBDC7}" type="slidenum">
              <a:rPr lang="en-US" smtClean="0"/>
              <a:pPr>
                <a:defRPr/>
              </a:pPr>
              <a:t>11</a:t>
            </a:fld>
            <a:endParaRPr lang="en-US"/>
          </a:p>
        </p:txBody>
      </p:sp>
    </p:spTree>
    <p:extLst>
      <p:ext uri="{BB962C8B-B14F-4D97-AF65-F5344CB8AC3E}">
        <p14:creationId xmlns:p14="http://schemas.microsoft.com/office/powerpoint/2010/main" val="34650276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Midnight">
    <p:spTree>
      <p:nvGrpSpPr>
        <p:cNvPr id="1" name=""/>
        <p:cNvGrpSpPr/>
        <p:nvPr/>
      </p:nvGrpSpPr>
      <p:grpSpPr>
        <a:xfrm>
          <a:off x="0" y="0"/>
          <a:ext cx="0" cy="0"/>
          <a:chOff x="0" y="0"/>
          <a:chExt cx="0" cy="0"/>
        </a:xfrm>
      </p:grpSpPr>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0868042" y="431800"/>
            <a:ext cx="714359" cy="375341"/>
          </a:xfrm>
          <a:prstGeom prst="rect">
            <a:avLst/>
          </a:prstGeom>
        </p:spPr>
      </p:pic>
      <p:sp>
        <p:nvSpPr>
          <p:cNvPr id="7" name="Title 1">
            <a:extLst>
              <a:ext uri="{FF2B5EF4-FFF2-40B4-BE49-F238E27FC236}">
                <a16:creationId xmlns:a16="http://schemas.microsoft.com/office/drawing/2014/main" id="{FB1806B9-59E1-8EE1-4B4C-90B4D0E1F8B6}"/>
              </a:ext>
            </a:extLst>
          </p:cNvPr>
          <p:cNvSpPr>
            <a:spLocks noGrp="1"/>
          </p:cNvSpPr>
          <p:nvPr>
            <p:ph type="ctrTitle" hasCustomPrompt="1"/>
          </p:nvPr>
        </p:nvSpPr>
        <p:spPr>
          <a:xfrm>
            <a:off x="609600" y="3200817"/>
            <a:ext cx="10972800" cy="1504200"/>
          </a:xfrm>
          <a:prstGeom prst="rect">
            <a:avLst/>
          </a:prstGeom>
        </p:spPr>
        <p:txBody>
          <a:bodyPr lIns="0" tIns="0" rIns="0" bIns="0" anchor="b" anchorCtr="0"/>
          <a:lstStyle>
            <a:lvl1pPr marL="0" indent="0" algn="r">
              <a:lnSpc>
                <a:spcPct val="90000"/>
              </a:lnSpc>
              <a:buFont typeface="Arial" panose="020B0604020202020204" pitchFamily="34" charset="0"/>
              <a:buNone/>
              <a:defRPr sz="5400" b="0" i="0" spc="0" baseline="0">
                <a:solidFill>
                  <a:schemeClr val="tx1"/>
                </a:solidFill>
                <a:latin typeface="CiscoSansTT ExtraLight" panose="020B0303020201020303" pitchFamily="34" charset="0"/>
                <a:cs typeface="CiscoSansTT ExtraLight"/>
              </a:defRPr>
            </a:lvl1pPr>
          </a:lstStyle>
          <a:p>
            <a:r>
              <a:rPr lang="en-GB"/>
              <a:t>Presentation title </a:t>
            </a:r>
            <a:br>
              <a:rPr lang="en-GB"/>
            </a:br>
            <a:r>
              <a:rPr lang="en-GB"/>
              <a:t>goes here</a:t>
            </a:r>
            <a:endParaRPr lang="en-US"/>
          </a:p>
        </p:txBody>
      </p:sp>
      <p:sp>
        <p:nvSpPr>
          <p:cNvPr id="11" name="Subtitle">
            <a:extLst>
              <a:ext uri="{FF2B5EF4-FFF2-40B4-BE49-F238E27FC236}">
                <a16:creationId xmlns:a16="http://schemas.microsoft.com/office/drawing/2014/main" id="{0752FE33-C659-2420-3AB6-DE44957C4B0C}"/>
              </a:ext>
            </a:extLst>
          </p:cNvPr>
          <p:cNvSpPr>
            <a:spLocks noGrp="1"/>
          </p:cNvSpPr>
          <p:nvPr>
            <p:ph type="body" sz="quarter" idx="13" hasCustomPrompt="1"/>
          </p:nvPr>
        </p:nvSpPr>
        <p:spPr>
          <a:xfrm>
            <a:off x="609600" y="4807254"/>
            <a:ext cx="10972800" cy="398668"/>
          </a:xfrm>
          <a:prstGeom prst="rect">
            <a:avLst/>
          </a:prstGeom>
        </p:spPr>
        <p:txBody>
          <a:bodyPr lIns="0" tIns="0" rIns="0" bIns="0"/>
          <a:lstStyle>
            <a:lvl1pPr marL="0" indent="0" algn="r">
              <a:buFont typeface="Arial" panose="020B0604020202020204" pitchFamily="34" charset="0"/>
              <a:buNone/>
              <a:defRPr sz="20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 goes here</a:t>
            </a:r>
          </a:p>
        </p:txBody>
      </p:sp>
      <p:sp>
        <p:nvSpPr>
          <p:cNvPr id="12" name="Speaker Name">
            <a:extLst>
              <a:ext uri="{FF2B5EF4-FFF2-40B4-BE49-F238E27FC236}">
                <a16:creationId xmlns:a16="http://schemas.microsoft.com/office/drawing/2014/main" id="{41F71C68-0397-BAD0-2DDC-F934B0E3B241}"/>
              </a:ext>
            </a:extLst>
          </p:cNvPr>
          <p:cNvSpPr>
            <a:spLocks noGrp="1"/>
          </p:cNvSpPr>
          <p:nvPr>
            <p:ph type="subTitle" idx="1" hasCustomPrompt="1"/>
          </p:nvPr>
        </p:nvSpPr>
        <p:spPr>
          <a:xfrm>
            <a:off x="609600" y="5314225"/>
            <a:ext cx="10972800" cy="807177"/>
          </a:xfrm>
          <a:prstGeom prst="rect">
            <a:avLst/>
          </a:prstGeom>
        </p:spPr>
        <p:txBody>
          <a:bodyPr lIns="0" tIns="0" rIns="0" bIns="0" anchor="t" anchorCtr="0">
            <a:noAutofit/>
          </a:bodyPr>
          <a:lstStyle>
            <a:lvl1pPr marL="0" indent="0" algn="r">
              <a:lnSpc>
                <a:spcPct val="100000"/>
              </a:lnSpc>
              <a:spcBef>
                <a:spcPts val="0"/>
              </a:spcBef>
              <a:spcAft>
                <a:spcPts val="1600"/>
              </a:spcAft>
              <a:buNone/>
              <a:defRPr sz="1300" b="0" i="0">
                <a:solidFill>
                  <a:schemeClr val="tx1"/>
                </a:solidFill>
                <a:latin typeface="CiscoSansTT Light" panose="020B0503020201020303" pitchFamily="34" charset="0"/>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a:p>
            <a:r>
              <a:rPr lang="en-GB"/>
              <a:t>Date</a:t>
            </a:r>
            <a:endParaRPr lang="en-US"/>
          </a:p>
        </p:txBody>
      </p:sp>
    </p:spTree>
    <p:extLst>
      <p:ext uri="{BB962C8B-B14F-4D97-AF65-F5344CB8AC3E}">
        <p14:creationId xmlns:p14="http://schemas.microsoft.com/office/powerpoint/2010/main" val="20642514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Three Column">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B27A1D91-B0C5-82DE-7D46-53E481769CC7}"/>
              </a:ext>
            </a:extLst>
          </p:cNvPr>
          <p:cNvSpPr>
            <a:spLocks noGrp="1"/>
          </p:cNvSpPr>
          <p:nvPr>
            <p:ph type="body" sz="quarter" idx="16" hasCustomPrompt="1"/>
          </p:nvPr>
        </p:nvSpPr>
        <p:spPr>
          <a:xfrm>
            <a:off x="632125" y="2382521"/>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8" name="Text Placeholder 2">
            <a:extLst>
              <a:ext uri="{FF2B5EF4-FFF2-40B4-BE49-F238E27FC236}">
                <a16:creationId xmlns:a16="http://schemas.microsoft.com/office/drawing/2014/main" id="{56024974-A0B0-7C6B-9AD0-E630E95DA949}"/>
              </a:ext>
            </a:extLst>
          </p:cNvPr>
          <p:cNvSpPr>
            <a:spLocks noGrp="1"/>
          </p:cNvSpPr>
          <p:nvPr>
            <p:ph type="body" sz="quarter" idx="15" hasCustomPrompt="1"/>
          </p:nvPr>
        </p:nvSpPr>
        <p:spPr>
          <a:xfrm>
            <a:off x="632125" y="2812144"/>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21" name="Text Placeholder 2">
            <a:extLst>
              <a:ext uri="{FF2B5EF4-FFF2-40B4-BE49-F238E27FC236}">
                <a16:creationId xmlns:a16="http://schemas.microsoft.com/office/drawing/2014/main" id="{45F39481-2908-3822-701D-5FF87E1F03A5}"/>
              </a:ext>
            </a:extLst>
          </p:cNvPr>
          <p:cNvSpPr>
            <a:spLocks noGrp="1"/>
          </p:cNvSpPr>
          <p:nvPr>
            <p:ph type="body" sz="quarter" idx="17" hasCustomPrompt="1"/>
          </p:nvPr>
        </p:nvSpPr>
        <p:spPr>
          <a:xfrm>
            <a:off x="8093165" y="2382521"/>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22" name="Text Placeholder 2">
            <a:extLst>
              <a:ext uri="{FF2B5EF4-FFF2-40B4-BE49-F238E27FC236}">
                <a16:creationId xmlns:a16="http://schemas.microsoft.com/office/drawing/2014/main" id="{8390454E-C6EF-BF2D-F598-5D31E91A5C5B}"/>
              </a:ext>
            </a:extLst>
          </p:cNvPr>
          <p:cNvSpPr>
            <a:spLocks noGrp="1"/>
          </p:cNvSpPr>
          <p:nvPr>
            <p:ph type="body" sz="quarter" idx="18" hasCustomPrompt="1"/>
          </p:nvPr>
        </p:nvSpPr>
        <p:spPr>
          <a:xfrm>
            <a:off x="8093165" y="2812144"/>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27" name="Text Placeholder 2">
            <a:extLst>
              <a:ext uri="{FF2B5EF4-FFF2-40B4-BE49-F238E27FC236}">
                <a16:creationId xmlns:a16="http://schemas.microsoft.com/office/drawing/2014/main" id="{3BD0ABDF-0D5E-A765-9F69-3BC9541847C2}"/>
              </a:ext>
            </a:extLst>
          </p:cNvPr>
          <p:cNvSpPr>
            <a:spLocks noGrp="1"/>
          </p:cNvSpPr>
          <p:nvPr>
            <p:ph type="body" sz="quarter" idx="19" hasCustomPrompt="1"/>
          </p:nvPr>
        </p:nvSpPr>
        <p:spPr>
          <a:xfrm>
            <a:off x="4362645" y="2382521"/>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29" name="Text Placeholder 2">
            <a:extLst>
              <a:ext uri="{FF2B5EF4-FFF2-40B4-BE49-F238E27FC236}">
                <a16:creationId xmlns:a16="http://schemas.microsoft.com/office/drawing/2014/main" id="{57A872EF-F192-39C4-B234-D15D6561B47C}"/>
              </a:ext>
            </a:extLst>
          </p:cNvPr>
          <p:cNvSpPr>
            <a:spLocks noGrp="1"/>
          </p:cNvSpPr>
          <p:nvPr>
            <p:ph type="body" sz="quarter" idx="20" hasCustomPrompt="1"/>
          </p:nvPr>
        </p:nvSpPr>
        <p:spPr>
          <a:xfrm>
            <a:off x="4362645" y="2812144"/>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30" name="Text Placeholder 6">
            <a:extLst>
              <a:ext uri="{FF2B5EF4-FFF2-40B4-BE49-F238E27FC236}">
                <a16:creationId xmlns:a16="http://schemas.microsoft.com/office/drawing/2014/main" id="{3EB9F6D8-47DF-1F5B-55DF-071309C37FDE}"/>
              </a:ext>
            </a:extLst>
          </p:cNvPr>
          <p:cNvSpPr>
            <a:spLocks noGrp="1"/>
          </p:cNvSpPr>
          <p:nvPr>
            <p:ph type="body" sz="quarter" idx="21" hasCustomPrompt="1"/>
          </p:nvPr>
        </p:nvSpPr>
        <p:spPr>
          <a:xfrm>
            <a:off x="4359392" y="1766048"/>
            <a:ext cx="3486912" cy="443754"/>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31" name="Text Placeholder 6">
            <a:extLst>
              <a:ext uri="{FF2B5EF4-FFF2-40B4-BE49-F238E27FC236}">
                <a16:creationId xmlns:a16="http://schemas.microsoft.com/office/drawing/2014/main" id="{1B9F0F59-8C07-4391-070A-F127239E51B0}"/>
              </a:ext>
            </a:extLst>
          </p:cNvPr>
          <p:cNvSpPr>
            <a:spLocks noGrp="1"/>
          </p:cNvSpPr>
          <p:nvPr>
            <p:ph type="body" sz="quarter" idx="22" hasCustomPrompt="1"/>
          </p:nvPr>
        </p:nvSpPr>
        <p:spPr>
          <a:xfrm>
            <a:off x="8096015" y="1766048"/>
            <a:ext cx="3486912" cy="443754"/>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13" name="Title 1">
            <a:extLst>
              <a:ext uri="{FF2B5EF4-FFF2-40B4-BE49-F238E27FC236}">
                <a16:creationId xmlns:a16="http://schemas.microsoft.com/office/drawing/2014/main" id="{BE2AD77B-1466-B731-C28A-2731D668CCBE}"/>
              </a:ext>
            </a:extLst>
          </p:cNvPr>
          <p:cNvSpPr>
            <a:spLocks noGrp="1"/>
          </p:cNvSpPr>
          <p:nvPr>
            <p:ph type="ctrTitle" hasCustomPrompt="1"/>
          </p:nvPr>
        </p:nvSpPr>
        <p:spPr>
          <a:xfrm>
            <a:off x="621792" y="1766048"/>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a:t>
            </a:r>
            <a:endParaRPr lang="en-US"/>
          </a:p>
        </p:txBody>
      </p:sp>
      <p:sp>
        <p:nvSpPr>
          <p:cNvPr id="14" name="Text Placeholder 2">
            <a:extLst>
              <a:ext uri="{FF2B5EF4-FFF2-40B4-BE49-F238E27FC236}">
                <a16:creationId xmlns:a16="http://schemas.microsoft.com/office/drawing/2014/main" id="{D81B37B4-1168-CDEB-FB62-4B4E3C4E0ADA}"/>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Tree>
    <p:extLst>
      <p:ext uri="{BB962C8B-B14F-4D97-AF65-F5344CB8AC3E}">
        <p14:creationId xmlns:p14="http://schemas.microsoft.com/office/powerpoint/2010/main" val="3088030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Two Column Icons">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E02DD01B-53E6-C542-A933-2D42DD0D2C62}"/>
              </a:ext>
            </a:extLst>
          </p:cNvPr>
          <p:cNvSpPr>
            <a:spLocks noGrp="1"/>
          </p:cNvSpPr>
          <p:nvPr>
            <p:ph type="pic" sz="quarter" idx="24" hasCustomPrompt="1"/>
          </p:nvPr>
        </p:nvSpPr>
        <p:spPr>
          <a:xfrm>
            <a:off x="632127" y="1607671"/>
            <a:ext cx="1024772" cy="957729"/>
          </a:xfrm>
          <a:prstGeom prst="rect">
            <a:avLst/>
          </a:prstGeom>
          <a:no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a:t>Click to add marketing icon</a:t>
            </a:r>
          </a:p>
        </p:txBody>
      </p:sp>
      <p:sp>
        <p:nvSpPr>
          <p:cNvPr id="16" name="Text Placeholder 2">
            <a:extLst>
              <a:ext uri="{FF2B5EF4-FFF2-40B4-BE49-F238E27FC236}">
                <a16:creationId xmlns:a16="http://schemas.microsoft.com/office/drawing/2014/main" id="{17EBF19C-49E3-D24F-8832-1A12184F6688}"/>
              </a:ext>
            </a:extLst>
          </p:cNvPr>
          <p:cNvSpPr>
            <a:spLocks noGrp="1"/>
          </p:cNvSpPr>
          <p:nvPr>
            <p:ph type="body" sz="quarter" idx="15" hasCustomPrompt="1"/>
          </p:nvPr>
        </p:nvSpPr>
        <p:spPr>
          <a:xfrm>
            <a:off x="623679" y="3668310"/>
            <a:ext cx="5178612" cy="1315357"/>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6" name="Text Placeholder 6">
            <a:extLst>
              <a:ext uri="{FF2B5EF4-FFF2-40B4-BE49-F238E27FC236}">
                <a16:creationId xmlns:a16="http://schemas.microsoft.com/office/drawing/2014/main" id="{3148D23F-4FB0-0283-D700-8A06DCABC281}"/>
              </a:ext>
            </a:extLst>
          </p:cNvPr>
          <p:cNvSpPr>
            <a:spLocks noGrp="1"/>
          </p:cNvSpPr>
          <p:nvPr>
            <p:ph type="body" sz="quarter" idx="25" hasCustomPrompt="1"/>
          </p:nvPr>
        </p:nvSpPr>
        <p:spPr>
          <a:xfrm>
            <a:off x="6390621" y="2938820"/>
            <a:ext cx="5178611" cy="482748"/>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27" name="Picture Placeholder 2">
            <a:extLst>
              <a:ext uri="{FF2B5EF4-FFF2-40B4-BE49-F238E27FC236}">
                <a16:creationId xmlns:a16="http://schemas.microsoft.com/office/drawing/2014/main" id="{C5C6BDEC-E33F-4C34-5403-6A238AB80D5E}"/>
              </a:ext>
            </a:extLst>
          </p:cNvPr>
          <p:cNvSpPr>
            <a:spLocks noGrp="1"/>
          </p:cNvSpPr>
          <p:nvPr>
            <p:ph type="pic" sz="quarter" idx="26" hasCustomPrompt="1"/>
          </p:nvPr>
        </p:nvSpPr>
        <p:spPr>
          <a:xfrm>
            <a:off x="6399978" y="1607671"/>
            <a:ext cx="1024772" cy="957729"/>
          </a:xfrm>
          <a:prstGeom prst="rect">
            <a:avLst/>
          </a:prstGeom>
          <a:no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a:t>Click to add marketing icon</a:t>
            </a:r>
          </a:p>
        </p:txBody>
      </p:sp>
      <p:sp>
        <p:nvSpPr>
          <p:cNvPr id="28" name="Text Placeholder 2">
            <a:extLst>
              <a:ext uri="{FF2B5EF4-FFF2-40B4-BE49-F238E27FC236}">
                <a16:creationId xmlns:a16="http://schemas.microsoft.com/office/drawing/2014/main" id="{2136F578-A3CF-9005-0901-E724D7D5226F}"/>
              </a:ext>
            </a:extLst>
          </p:cNvPr>
          <p:cNvSpPr>
            <a:spLocks noGrp="1"/>
          </p:cNvSpPr>
          <p:nvPr>
            <p:ph type="body" sz="quarter" idx="27" hasCustomPrompt="1"/>
          </p:nvPr>
        </p:nvSpPr>
        <p:spPr>
          <a:xfrm>
            <a:off x="6399977" y="3668310"/>
            <a:ext cx="5178612" cy="1315357"/>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9" name="Text Placeholder 6">
            <a:extLst>
              <a:ext uri="{FF2B5EF4-FFF2-40B4-BE49-F238E27FC236}">
                <a16:creationId xmlns:a16="http://schemas.microsoft.com/office/drawing/2014/main" id="{ADFE46B3-A8B5-C645-B495-DA6D53180536}"/>
              </a:ext>
            </a:extLst>
          </p:cNvPr>
          <p:cNvSpPr>
            <a:spLocks noGrp="1"/>
          </p:cNvSpPr>
          <p:nvPr>
            <p:ph type="body" sz="quarter" idx="23" hasCustomPrompt="1"/>
          </p:nvPr>
        </p:nvSpPr>
        <p:spPr>
          <a:xfrm>
            <a:off x="621758" y="2938820"/>
            <a:ext cx="5178611" cy="482748"/>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10" name="Text Placeholder 2">
            <a:extLst>
              <a:ext uri="{FF2B5EF4-FFF2-40B4-BE49-F238E27FC236}">
                <a16:creationId xmlns:a16="http://schemas.microsoft.com/office/drawing/2014/main" id="{0D0EB105-4FE7-7E30-8C23-A63566AB41F9}"/>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Tree>
    <p:extLst>
      <p:ext uri="{BB962C8B-B14F-4D97-AF65-F5344CB8AC3E}">
        <p14:creationId xmlns:p14="http://schemas.microsoft.com/office/powerpoint/2010/main" val="24065840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Three Column Icons">
    <p:spTree>
      <p:nvGrpSpPr>
        <p:cNvPr id="1" name=""/>
        <p:cNvGrpSpPr/>
        <p:nvPr/>
      </p:nvGrpSpPr>
      <p:grpSpPr>
        <a:xfrm>
          <a:off x="0" y="0"/>
          <a:ext cx="0" cy="0"/>
          <a:chOff x="0" y="0"/>
          <a:chExt cx="0" cy="0"/>
        </a:xfrm>
      </p:grpSpPr>
      <p:sp>
        <p:nvSpPr>
          <p:cNvPr id="17" name="Text Placeholder 6">
            <a:extLst>
              <a:ext uri="{FF2B5EF4-FFF2-40B4-BE49-F238E27FC236}">
                <a16:creationId xmlns:a16="http://schemas.microsoft.com/office/drawing/2014/main" id="{96CA1346-1D62-4F41-BA11-B3EEBA6B5192}"/>
              </a:ext>
            </a:extLst>
          </p:cNvPr>
          <p:cNvSpPr>
            <a:spLocks noGrp="1"/>
          </p:cNvSpPr>
          <p:nvPr>
            <p:ph type="body" sz="quarter" idx="20" hasCustomPrompt="1"/>
          </p:nvPr>
        </p:nvSpPr>
        <p:spPr>
          <a:xfrm>
            <a:off x="4340226" y="2946254"/>
            <a:ext cx="3511549" cy="482748"/>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18" name="Text Placeholder 6">
            <a:extLst>
              <a:ext uri="{FF2B5EF4-FFF2-40B4-BE49-F238E27FC236}">
                <a16:creationId xmlns:a16="http://schemas.microsoft.com/office/drawing/2014/main" id="{53E5B521-5917-164E-BF18-105160A01CA5}"/>
              </a:ext>
            </a:extLst>
          </p:cNvPr>
          <p:cNvSpPr>
            <a:spLocks noGrp="1"/>
          </p:cNvSpPr>
          <p:nvPr>
            <p:ph type="body" sz="quarter" idx="22" hasCustomPrompt="1"/>
          </p:nvPr>
        </p:nvSpPr>
        <p:spPr>
          <a:xfrm>
            <a:off x="8076847" y="2946254"/>
            <a:ext cx="3511549" cy="482748"/>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19" name="Text Placeholder 6">
            <a:extLst>
              <a:ext uri="{FF2B5EF4-FFF2-40B4-BE49-F238E27FC236}">
                <a16:creationId xmlns:a16="http://schemas.microsoft.com/office/drawing/2014/main" id="{0721738F-FD2D-4146-A62E-4ECD6E8AF6FC}"/>
              </a:ext>
            </a:extLst>
          </p:cNvPr>
          <p:cNvSpPr>
            <a:spLocks noGrp="1"/>
          </p:cNvSpPr>
          <p:nvPr>
            <p:ph type="body" sz="quarter" idx="23" hasCustomPrompt="1"/>
          </p:nvPr>
        </p:nvSpPr>
        <p:spPr>
          <a:xfrm>
            <a:off x="622771" y="2946254"/>
            <a:ext cx="3511549" cy="482748"/>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20" name="Picture Placeholder 2">
            <a:extLst>
              <a:ext uri="{FF2B5EF4-FFF2-40B4-BE49-F238E27FC236}">
                <a16:creationId xmlns:a16="http://schemas.microsoft.com/office/drawing/2014/main" id="{8143D29F-44CB-0E44-8852-5377E5E8F518}"/>
              </a:ext>
            </a:extLst>
          </p:cNvPr>
          <p:cNvSpPr>
            <a:spLocks noGrp="1"/>
          </p:cNvSpPr>
          <p:nvPr>
            <p:ph type="pic" sz="quarter" idx="10" hasCustomPrompt="1"/>
          </p:nvPr>
        </p:nvSpPr>
        <p:spPr>
          <a:xfrm>
            <a:off x="4359394" y="1607671"/>
            <a:ext cx="1024772" cy="957729"/>
          </a:xfrm>
          <a:prstGeom prst="rect">
            <a:avLst/>
          </a:prstGeom>
          <a:no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a:t>Click to add marketing icon</a:t>
            </a:r>
          </a:p>
        </p:txBody>
      </p:sp>
      <p:sp>
        <p:nvSpPr>
          <p:cNvPr id="21" name="Picture Placeholder 2">
            <a:extLst>
              <a:ext uri="{FF2B5EF4-FFF2-40B4-BE49-F238E27FC236}">
                <a16:creationId xmlns:a16="http://schemas.microsoft.com/office/drawing/2014/main" id="{E02DD01B-53E6-C542-A933-2D42DD0D2C62}"/>
              </a:ext>
            </a:extLst>
          </p:cNvPr>
          <p:cNvSpPr>
            <a:spLocks noGrp="1"/>
          </p:cNvSpPr>
          <p:nvPr>
            <p:ph type="pic" sz="quarter" idx="24" hasCustomPrompt="1"/>
          </p:nvPr>
        </p:nvSpPr>
        <p:spPr>
          <a:xfrm>
            <a:off x="632127" y="1607671"/>
            <a:ext cx="1024772" cy="957729"/>
          </a:xfrm>
          <a:prstGeom prst="rect">
            <a:avLst/>
          </a:prstGeom>
          <a:no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a:t>Click to add marketing icon</a:t>
            </a:r>
          </a:p>
        </p:txBody>
      </p:sp>
      <p:sp>
        <p:nvSpPr>
          <p:cNvPr id="22" name="Picture Placeholder 2">
            <a:extLst>
              <a:ext uri="{FF2B5EF4-FFF2-40B4-BE49-F238E27FC236}">
                <a16:creationId xmlns:a16="http://schemas.microsoft.com/office/drawing/2014/main" id="{EE6224FA-C881-7942-88CA-85C557540C4C}"/>
              </a:ext>
            </a:extLst>
          </p:cNvPr>
          <p:cNvSpPr>
            <a:spLocks noGrp="1"/>
          </p:cNvSpPr>
          <p:nvPr>
            <p:ph type="pic" sz="quarter" idx="25" hasCustomPrompt="1"/>
          </p:nvPr>
        </p:nvSpPr>
        <p:spPr>
          <a:xfrm>
            <a:off x="8086661" y="1607671"/>
            <a:ext cx="1024772" cy="957729"/>
          </a:xfrm>
          <a:prstGeom prst="rect">
            <a:avLst/>
          </a:prstGeom>
          <a:no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a:t>Click to add marketing icon</a:t>
            </a:r>
          </a:p>
        </p:txBody>
      </p:sp>
      <p:sp>
        <p:nvSpPr>
          <p:cNvPr id="16" name="Text Placeholder 2">
            <a:extLst>
              <a:ext uri="{FF2B5EF4-FFF2-40B4-BE49-F238E27FC236}">
                <a16:creationId xmlns:a16="http://schemas.microsoft.com/office/drawing/2014/main" id="{17EBF19C-49E3-D24F-8832-1A12184F6688}"/>
              </a:ext>
            </a:extLst>
          </p:cNvPr>
          <p:cNvSpPr>
            <a:spLocks noGrp="1"/>
          </p:cNvSpPr>
          <p:nvPr>
            <p:ph type="body" sz="quarter" idx="15" hasCustomPrompt="1"/>
          </p:nvPr>
        </p:nvSpPr>
        <p:spPr>
          <a:xfrm>
            <a:off x="632125" y="3675743"/>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23" name="Text Placeholder 2">
            <a:extLst>
              <a:ext uri="{FF2B5EF4-FFF2-40B4-BE49-F238E27FC236}">
                <a16:creationId xmlns:a16="http://schemas.microsoft.com/office/drawing/2014/main" id="{A1125D49-7617-524D-93FF-568220A243A4}"/>
              </a:ext>
            </a:extLst>
          </p:cNvPr>
          <p:cNvSpPr>
            <a:spLocks noGrp="1"/>
          </p:cNvSpPr>
          <p:nvPr>
            <p:ph type="body" sz="quarter" idx="29" hasCustomPrompt="1"/>
          </p:nvPr>
        </p:nvSpPr>
        <p:spPr>
          <a:xfrm>
            <a:off x="4350253" y="3675743"/>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24" name="Text Placeholder 2">
            <a:extLst>
              <a:ext uri="{FF2B5EF4-FFF2-40B4-BE49-F238E27FC236}">
                <a16:creationId xmlns:a16="http://schemas.microsoft.com/office/drawing/2014/main" id="{32FC023A-9146-A042-BD74-7CC8EF53A068}"/>
              </a:ext>
            </a:extLst>
          </p:cNvPr>
          <p:cNvSpPr>
            <a:spLocks noGrp="1"/>
          </p:cNvSpPr>
          <p:nvPr>
            <p:ph type="body" sz="quarter" idx="30" hasCustomPrompt="1"/>
          </p:nvPr>
        </p:nvSpPr>
        <p:spPr>
          <a:xfrm>
            <a:off x="8102968" y="3675743"/>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13" name="Text Placeholder 2">
            <a:extLst>
              <a:ext uri="{FF2B5EF4-FFF2-40B4-BE49-F238E27FC236}">
                <a16:creationId xmlns:a16="http://schemas.microsoft.com/office/drawing/2014/main" id="{3B88B2C6-7B71-2E10-C2D7-2073ED166CFF}"/>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Tree>
    <p:extLst>
      <p:ext uri="{BB962C8B-B14F-4D97-AF65-F5344CB8AC3E}">
        <p14:creationId xmlns:p14="http://schemas.microsoft.com/office/powerpoint/2010/main" val="32281728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ing and title">
    <p:bg>
      <p:bgPr>
        <a:solidFill>
          <a:schemeClr val="bg1"/>
        </a:solid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0C30067D-BDB2-4ED3-9FF2-9A7F7110FF90}"/>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8" name="Text Placeholder 6">
            <a:extLst>
              <a:ext uri="{FF2B5EF4-FFF2-40B4-BE49-F238E27FC236}">
                <a16:creationId xmlns:a16="http://schemas.microsoft.com/office/drawing/2014/main" id="{1878F7B9-C122-B8FB-05FB-508A64772A99}"/>
              </a:ext>
            </a:extLst>
          </p:cNvPr>
          <p:cNvSpPr>
            <a:spLocks noGrp="1"/>
          </p:cNvSpPr>
          <p:nvPr>
            <p:ph type="body" sz="quarter" idx="23" hasCustomPrompt="1"/>
          </p:nvPr>
        </p:nvSpPr>
        <p:spPr>
          <a:xfrm>
            <a:off x="625928" y="739630"/>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 goes here</a:t>
            </a:r>
          </a:p>
        </p:txBody>
      </p:sp>
    </p:spTree>
    <p:extLst>
      <p:ext uri="{BB962C8B-B14F-4D97-AF65-F5344CB8AC3E}">
        <p14:creationId xmlns:p14="http://schemas.microsoft.com/office/powerpoint/2010/main" val="3528275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7E84602F-A2F5-0AB3-EDDA-2F6FBCDFA885}"/>
              </a:ext>
            </a:extLst>
          </p:cNvPr>
          <p:cNvSpPr>
            <a:spLocks noGrp="1"/>
          </p:cNvSpPr>
          <p:nvPr>
            <p:ph type="body" sz="quarter" idx="10" hasCustomPrompt="1"/>
          </p:nvPr>
        </p:nvSpPr>
        <p:spPr>
          <a:xfrm>
            <a:off x="621792" y="1600200"/>
            <a:ext cx="10960608" cy="4519083"/>
          </a:xfrm>
          <a:prstGeom prst="rect">
            <a:avLst/>
          </a:prstGeom>
        </p:spPr>
        <p:txBody>
          <a:bodyPr lIns="91420" tIns="45710" rIns="91420" bIns="45710">
            <a:noAutofit/>
          </a:bodyPr>
          <a:lstStyle>
            <a:lvl1pPr marL="304798" indent="-228598">
              <a:lnSpc>
                <a:spcPct val="95000"/>
              </a:lnSpc>
              <a:spcBef>
                <a:spcPts val="1480"/>
              </a:spcBef>
              <a:buClr>
                <a:schemeClr val="accent1"/>
              </a:buClr>
              <a:buSzPct val="80000"/>
              <a:buFont typeface="Arial"/>
              <a:buChar char="•"/>
              <a:defRPr sz="2400" b="0" i="0">
                <a:solidFill>
                  <a:schemeClr val="tx1"/>
                </a:solidFill>
                <a:latin typeface="+mn-lt"/>
                <a:ea typeface="CiscoSansTT Thin" charset="0"/>
                <a:cs typeface="CiscoSansTT Thin" charset="0"/>
              </a:defRPr>
            </a:lvl1pPr>
            <a:lvl2pPr marL="609595" indent="-220132">
              <a:lnSpc>
                <a:spcPct val="95000"/>
              </a:lnSpc>
              <a:spcBef>
                <a:spcPts val="600"/>
              </a:spcBef>
              <a:buClr>
                <a:schemeClr val="accent1"/>
              </a:buClr>
              <a:buSzPct val="80000"/>
              <a:buFont typeface="Arial"/>
              <a:buChar char="•"/>
              <a:defRPr sz="1867" b="0" i="0">
                <a:solidFill>
                  <a:schemeClr val="tx1"/>
                </a:solidFill>
                <a:latin typeface="+mn-lt"/>
                <a:ea typeface="CiscoSansTT Thin" charset="0"/>
                <a:cs typeface="CiscoSansTT Thin" charset="0"/>
              </a:defRPr>
            </a:lvl2pPr>
            <a:lvl3pPr marL="914392" indent="-146050">
              <a:buClr>
                <a:schemeClr val="accent1"/>
              </a:buClr>
              <a:buSzPct val="80000"/>
              <a:buFont typeface="Arial"/>
              <a:buChar char="•"/>
              <a:defRPr sz="1600" b="0" i="0">
                <a:solidFill>
                  <a:schemeClr val="tx1"/>
                </a:solidFill>
                <a:latin typeface="CiscoSansTT" panose="020B0503020201020303" pitchFamily="34" charset="0"/>
                <a:ea typeface="CiscoSansTT" panose="020B0503020201020303" pitchFamily="34" charset="0"/>
                <a:cs typeface="CiscoSansTT" panose="020B0503020201020303" pitchFamily="34" charset="0"/>
              </a:defRPr>
            </a:lvl3pPr>
            <a:lvl4pPr marL="1214703" indent="-228552">
              <a:buClr>
                <a:schemeClr val="accent1"/>
              </a:buClr>
              <a:buSzPct val="80000"/>
              <a:buFont typeface="Arial"/>
              <a:buChar char="•"/>
              <a:defRPr sz="1333" b="0" i="0">
                <a:solidFill>
                  <a:schemeClr val="tx1"/>
                </a:solidFill>
                <a:latin typeface="CiscoSansTT Medium" panose="020B0503020201020303" pitchFamily="34" charset="0"/>
                <a:ea typeface="CiscoSansTT Medium" panose="020B0503020201020303" pitchFamily="34" charset="0"/>
                <a:cs typeface="CiscoSansTT Medium" panose="020B0503020201020303" pitchFamily="34" charset="0"/>
              </a:defRPr>
            </a:lvl4pPr>
            <a:lvl5pPr marL="1443255" indent="-224318">
              <a:buClr>
                <a:schemeClr val="bg2"/>
              </a:buClr>
              <a:buSzPct val="80000"/>
              <a:buFont typeface="Arial"/>
              <a:buChar char="•"/>
              <a:defRPr sz="1333" b="0" i="0">
                <a:solidFill>
                  <a:schemeClr val="bg2"/>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p:txBody>
      </p:sp>
      <p:sp>
        <p:nvSpPr>
          <p:cNvPr id="8" name="Text Placeholder 2">
            <a:extLst>
              <a:ext uri="{FF2B5EF4-FFF2-40B4-BE49-F238E27FC236}">
                <a16:creationId xmlns:a16="http://schemas.microsoft.com/office/drawing/2014/main" id="{59A4C47A-6966-3B09-BD1C-38665845F9B1}"/>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10" name="Text Placeholder 6">
            <a:extLst>
              <a:ext uri="{FF2B5EF4-FFF2-40B4-BE49-F238E27FC236}">
                <a16:creationId xmlns:a16="http://schemas.microsoft.com/office/drawing/2014/main" id="{1FCB4DFA-B41D-91DA-5108-E390AFFDD535}"/>
              </a:ext>
            </a:extLst>
          </p:cNvPr>
          <p:cNvSpPr>
            <a:spLocks noGrp="1"/>
          </p:cNvSpPr>
          <p:nvPr>
            <p:ph type="body" sz="quarter" idx="23" hasCustomPrompt="1"/>
          </p:nvPr>
        </p:nvSpPr>
        <p:spPr>
          <a:xfrm>
            <a:off x="625928" y="739630"/>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 goes here</a:t>
            </a:r>
          </a:p>
        </p:txBody>
      </p:sp>
    </p:spTree>
    <p:extLst>
      <p:ext uri="{BB962C8B-B14F-4D97-AF65-F5344CB8AC3E}">
        <p14:creationId xmlns:p14="http://schemas.microsoft.com/office/powerpoint/2010/main" val="27103871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11">
            <a:extLst>
              <a:ext uri="{FF2B5EF4-FFF2-40B4-BE49-F238E27FC236}">
                <a16:creationId xmlns:a16="http://schemas.microsoft.com/office/drawing/2014/main" id="{C83B223E-030E-74D0-B6FA-BEC3DA7BD3FA}"/>
              </a:ext>
            </a:extLst>
          </p:cNvPr>
          <p:cNvSpPr>
            <a:spLocks noGrp="1"/>
          </p:cNvSpPr>
          <p:nvPr>
            <p:ph type="tbl" sz="quarter" idx="12"/>
          </p:nvPr>
        </p:nvSpPr>
        <p:spPr>
          <a:xfrm>
            <a:off x="621102" y="1602317"/>
            <a:ext cx="10974395" cy="3739704"/>
          </a:xfrm>
          <a:prstGeom prst="rect">
            <a:avLst/>
          </a:prstGeom>
        </p:spPr>
        <p:txBody>
          <a:bodyPr lIns="91420" tIns="45710" rIns="91420" bIns="45710">
            <a:noAutofit/>
          </a:bodyPr>
          <a:lstStyle>
            <a:lvl1pPr marL="0" indent="0" algn="ctr">
              <a:buNone/>
              <a:defRPr sz="2667" baseline="0">
                <a:solidFill>
                  <a:schemeClr val="tx1"/>
                </a:solidFill>
                <a:latin typeface="+mn-lt"/>
              </a:defRPr>
            </a:lvl1pPr>
          </a:lstStyle>
          <a:p>
            <a:pPr lvl="0"/>
            <a:r>
              <a:rPr lang="en-GB" noProof="0"/>
              <a:t>Click icon to add table</a:t>
            </a:r>
          </a:p>
        </p:txBody>
      </p:sp>
      <p:sp>
        <p:nvSpPr>
          <p:cNvPr id="11" name="Text Placeholder 2">
            <a:extLst>
              <a:ext uri="{FF2B5EF4-FFF2-40B4-BE49-F238E27FC236}">
                <a16:creationId xmlns:a16="http://schemas.microsoft.com/office/drawing/2014/main" id="{89B8D9E7-EAC8-4A5C-4139-BA396711F078}"/>
              </a:ext>
            </a:extLst>
          </p:cNvPr>
          <p:cNvSpPr>
            <a:spLocks noGrp="1"/>
          </p:cNvSpPr>
          <p:nvPr>
            <p:ph type="body" sz="quarter" idx="16" hasCustomPrompt="1"/>
          </p:nvPr>
        </p:nvSpPr>
        <p:spPr>
          <a:xfrm>
            <a:off x="632125" y="5586424"/>
            <a:ext cx="5463875" cy="249933"/>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Table caption goes here</a:t>
            </a:r>
          </a:p>
        </p:txBody>
      </p:sp>
      <p:sp>
        <p:nvSpPr>
          <p:cNvPr id="7" name="Text Placeholder 2">
            <a:extLst>
              <a:ext uri="{FF2B5EF4-FFF2-40B4-BE49-F238E27FC236}">
                <a16:creationId xmlns:a16="http://schemas.microsoft.com/office/drawing/2014/main" id="{DD6F855F-C6CE-B2F9-57E7-33E8ABD1C6C3}"/>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8" name="Text Placeholder 6">
            <a:extLst>
              <a:ext uri="{FF2B5EF4-FFF2-40B4-BE49-F238E27FC236}">
                <a16:creationId xmlns:a16="http://schemas.microsoft.com/office/drawing/2014/main" id="{AABDEAAE-DE1D-CF0D-8281-B39078C1DE9D}"/>
              </a:ext>
            </a:extLst>
          </p:cNvPr>
          <p:cNvSpPr>
            <a:spLocks noGrp="1"/>
          </p:cNvSpPr>
          <p:nvPr>
            <p:ph type="body" sz="quarter" idx="23" hasCustomPrompt="1"/>
          </p:nvPr>
        </p:nvSpPr>
        <p:spPr>
          <a:xfrm>
            <a:off x="625928" y="739630"/>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 goes here</a:t>
            </a:r>
          </a:p>
        </p:txBody>
      </p:sp>
    </p:spTree>
    <p:extLst>
      <p:ext uri="{BB962C8B-B14F-4D97-AF65-F5344CB8AC3E}">
        <p14:creationId xmlns:p14="http://schemas.microsoft.com/office/powerpoint/2010/main" val="12545634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2" name="Text Placeholder 2">
            <a:extLst>
              <a:ext uri="{FF2B5EF4-FFF2-40B4-BE49-F238E27FC236}">
                <a16:creationId xmlns:a16="http://schemas.microsoft.com/office/drawing/2014/main" id="{48CE7DB6-039C-AC58-5C90-9B19A4AA26C7}"/>
              </a:ext>
            </a:extLst>
          </p:cNvPr>
          <p:cNvSpPr>
            <a:spLocks noGrp="1"/>
          </p:cNvSpPr>
          <p:nvPr>
            <p:ph type="body" sz="quarter" idx="16" hasCustomPrompt="1"/>
          </p:nvPr>
        </p:nvSpPr>
        <p:spPr>
          <a:xfrm>
            <a:off x="632125" y="5586424"/>
            <a:ext cx="5463875" cy="249933"/>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Table caption goes here</a:t>
            </a:r>
          </a:p>
        </p:txBody>
      </p:sp>
      <p:sp>
        <p:nvSpPr>
          <p:cNvPr id="14" name="Chart Placeholder 2">
            <a:extLst>
              <a:ext uri="{FF2B5EF4-FFF2-40B4-BE49-F238E27FC236}">
                <a16:creationId xmlns:a16="http://schemas.microsoft.com/office/drawing/2014/main" id="{BD75F8AD-CDF4-CE28-1C24-08F6FA9598D3}"/>
              </a:ext>
            </a:extLst>
          </p:cNvPr>
          <p:cNvSpPr>
            <a:spLocks noGrp="1"/>
          </p:cNvSpPr>
          <p:nvPr>
            <p:ph type="chart" sz="quarter" idx="10"/>
          </p:nvPr>
        </p:nvSpPr>
        <p:spPr>
          <a:xfrm>
            <a:off x="621792" y="1600200"/>
            <a:ext cx="10960608" cy="3744383"/>
          </a:xfrm>
          <a:prstGeom prst="rect">
            <a:avLst/>
          </a:prstGeom>
        </p:spPr>
        <p:txBody>
          <a:bodyPr vert="horz" lIns="91420" tIns="45710" rIns="91420" bIns="45710">
            <a:noAutofit/>
          </a:bodyPr>
          <a:lstStyle>
            <a:lvl1pPr marL="0" indent="0" algn="ctr">
              <a:buNone/>
              <a:defRPr sz="2667" b="0" i="0">
                <a:solidFill>
                  <a:schemeClr val="tx1"/>
                </a:solidFill>
                <a:latin typeface="+mn-lt"/>
                <a:cs typeface="CiscoSans ExtraLight"/>
              </a:defRPr>
            </a:lvl1pPr>
          </a:lstStyle>
          <a:p>
            <a:pPr lvl="0"/>
            <a:r>
              <a:rPr lang="en-GB" noProof="0"/>
              <a:t>Click icon to add chart</a:t>
            </a:r>
            <a:endParaRPr lang="en-US" noProof="0"/>
          </a:p>
        </p:txBody>
      </p:sp>
      <p:sp>
        <p:nvSpPr>
          <p:cNvPr id="9" name="Text Placeholder 2">
            <a:extLst>
              <a:ext uri="{FF2B5EF4-FFF2-40B4-BE49-F238E27FC236}">
                <a16:creationId xmlns:a16="http://schemas.microsoft.com/office/drawing/2014/main" id="{705B1628-7130-AF0C-17E8-DBDAD7001336}"/>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10" name="Text Placeholder 6">
            <a:extLst>
              <a:ext uri="{FF2B5EF4-FFF2-40B4-BE49-F238E27FC236}">
                <a16:creationId xmlns:a16="http://schemas.microsoft.com/office/drawing/2014/main" id="{A7267393-CC82-21AE-BF48-82206C9952EE}"/>
              </a:ext>
            </a:extLst>
          </p:cNvPr>
          <p:cNvSpPr>
            <a:spLocks noGrp="1"/>
          </p:cNvSpPr>
          <p:nvPr>
            <p:ph type="body" sz="quarter" idx="23" hasCustomPrompt="1"/>
          </p:nvPr>
        </p:nvSpPr>
        <p:spPr>
          <a:xfrm>
            <a:off x="625928" y="739630"/>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 goes here</a:t>
            </a:r>
          </a:p>
        </p:txBody>
      </p:sp>
    </p:spTree>
    <p:extLst>
      <p:ext uri="{BB962C8B-B14F-4D97-AF65-F5344CB8AC3E}">
        <p14:creationId xmlns:p14="http://schemas.microsoft.com/office/powerpoint/2010/main" val="23699458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ulti">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CE6D804B-991F-15D0-1B5C-852F088F2293}"/>
              </a:ext>
            </a:extLst>
          </p:cNvPr>
          <p:cNvSpPr>
            <a:spLocks noGrp="1"/>
          </p:cNvSpPr>
          <p:nvPr>
            <p:ph type="body" sz="quarter" idx="16" hasCustomPrompt="1"/>
          </p:nvPr>
        </p:nvSpPr>
        <p:spPr>
          <a:xfrm>
            <a:off x="632125" y="5586424"/>
            <a:ext cx="5463875" cy="249933"/>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Table caption goes here</a:t>
            </a:r>
          </a:p>
        </p:txBody>
      </p:sp>
      <p:sp>
        <p:nvSpPr>
          <p:cNvPr id="12" name="Content Placeholder 2">
            <a:extLst>
              <a:ext uri="{FF2B5EF4-FFF2-40B4-BE49-F238E27FC236}">
                <a16:creationId xmlns:a16="http://schemas.microsoft.com/office/drawing/2014/main" id="{5E762CBB-3A34-48C3-DD45-61F4F2FD11D1}"/>
              </a:ext>
            </a:extLst>
          </p:cNvPr>
          <p:cNvSpPr>
            <a:spLocks noGrp="1"/>
          </p:cNvSpPr>
          <p:nvPr>
            <p:ph idx="1"/>
          </p:nvPr>
        </p:nvSpPr>
        <p:spPr>
          <a:xfrm>
            <a:off x="621792" y="1600200"/>
            <a:ext cx="10961511" cy="3739704"/>
          </a:xfrm>
          <a:prstGeom prst="rect">
            <a:avLst/>
          </a:prstGeom>
        </p:spPr>
        <p:txBody>
          <a:bodyPr lIns="91420" tIns="45710" rIns="91420" bIns="45710">
            <a:noAutofit/>
          </a:bodyPr>
          <a:lstStyle>
            <a:lvl1pPr marL="380917" marR="0" indent="-380917" algn="ctr" defTabSz="609469" rtl="0" eaLnBrk="1" fontAlgn="auto" latinLnBrk="0" hangingPunct="1">
              <a:lnSpc>
                <a:spcPct val="100000"/>
              </a:lnSpc>
              <a:spcBef>
                <a:spcPct val="20000"/>
              </a:spcBef>
              <a:spcAft>
                <a:spcPts val="0"/>
              </a:spcAft>
              <a:buClrTx/>
              <a:buSzTx/>
              <a:buFont typeface="Arial"/>
              <a:buNone/>
              <a:tabLst/>
              <a:defRPr sz="2667" b="0" i="0" baseline="0">
                <a:solidFill>
                  <a:schemeClr val="tx1"/>
                </a:solidFill>
                <a:latin typeface="+mn-lt"/>
                <a:cs typeface="CiscoSans ExtraLight"/>
              </a:defRPr>
            </a:lvl1pPr>
          </a:lstStyle>
          <a:p>
            <a:pPr lvl="0"/>
            <a:r>
              <a:rPr lang="en-GB"/>
              <a:t>Click to edit Master text styles</a:t>
            </a:r>
          </a:p>
        </p:txBody>
      </p:sp>
      <p:sp>
        <p:nvSpPr>
          <p:cNvPr id="7" name="Text Placeholder 2">
            <a:extLst>
              <a:ext uri="{FF2B5EF4-FFF2-40B4-BE49-F238E27FC236}">
                <a16:creationId xmlns:a16="http://schemas.microsoft.com/office/drawing/2014/main" id="{014E7A9D-AA27-1BDE-DF75-A66B1A4E967A}"/>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8" name="Text Placeholder 6">
            <a:extLst>
              <a:ext uri="{FF2B5EF4-FFF2-40B4-BE49-F238E27FC236}">
                <a16:creationId xmlns:a16="http://schemas.microsoft.com/office/drawing/2014/main" id="{8DB9C6A2-1768-FE67-38C1-DAE221A3B73A}"/>
              </a:ext>
            </a:extLst>
          </p:cNvPr>
          <p:cNvSpPr>
            <a:spLocks noGrp="1"/>
          </p:cNvSpPr>
          <p:nvPr>
            <p:ph type="body" sz="quarter" idx="23" hasCustomPrompt="1"/>
          </p:nvPr>
        </p:nvSpPr>
        <p:spPr>
          <a:xfrm>
            <a:off x="625928" y="739630"/>
            <a:ext cx="7460073" cy="482748"/>
          </a:xfrm>
          <a:prstGeom prst="rect">
            <a:avLst/>
          </a:prstGeom>
        </p:spPr>
        <p:txBody>
          <a:bodyPr lIns="0" tIns="0" rIns="0" bIns="0" anchor="t"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 goes here</a:t>
            </a:r>
          </a:p>
        </p:txBody>
      </p:sp>
    </p:spTree>
    <p:extLst>
      <p:ext uri="{BB962C8B-B14F-4D97-AF65-F5344CB8AC3E}">
        <p14:creationId xmlns:p14="http://schemas.microsoft.com/office/powerpoint/2010/main" val="3871826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alf Page Tex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22ACBA-6A0D-C74B-AFCB-38D9D94CE143}"/>
              </a:ext>
            </a:extLst>
          </p:cNvPr>
          <p:cNvSpPr/>
          <p:nvPr userDrawn="1"/>
        </p:nvSpPr>
        <p:spPr>
          <a:xfrm>
            <a:off x="6104471"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latin typeface="CiscoSansTT ExtraLight" panose="020B0303020201020303" pitchFamily="34" charset="0"/>
            </a:endParaRPr>
          </a:p>
        </p:txBody>
      </p:sp>
      <p:sp>
        <p:nvSpPr>
          <p:cNvPr id="7" name="Title 1">
            <a:extLst>
              <a:ext uri="{FF2B5EF4-FFF2-40B4-BE49-F238E27FC236}">
                <a16:creationId xmlns:a16="http://schemas.microsoft.com/office/drawing/2014/main" id="{EB0442CC-18E0-97B7-E62C-0397FB025279}"/>
              </a:ext>
            </a:extLst>
          </p:cNvPr>
          <p:cNvSpPr>
            <a:spLocks noGrp="1"/>
          </p:cNvSpPr>
          <p:nvPr>
            <p:ph type="ctrTitle" hasCustomPrompt="1"/>
          </p:nvPr>
        </p:nvSpPr>
        <p:spPr>
          <a:xfrm>
            <a:off x="627425" y="1766047"/>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 </a:t>
            </a:r>
            <a:endParaRPr lang="en-US"/>
          </a:p>
        </p:txBody>
      </p:sp>
      <p:sp>
        <p:nvSpPr>
          <p:cNvPr id="9" name="Text Placeholder 2">
            <a:extLst>
              <a:ext uri="{FF2B5EF4-FFF2-40B4-BE49-F238E27FC236}">
                <a16:creationId xmlns:a16="http://schemas.microsoft.com/office/drawing/2014/main" id="{5F030301-E75F-E7BE-D423-283E76983DD5}"/>
              </a:ext>
            </a:extLst>
          </p:cNvPr>
          <p:cNvSpPr>
            <a:spLocks noGrp="1"/>
          </p:cNvSpPr>
          <p:nvPr>
            <p:ph type="body" sz="quarter" idx="16" hasCustomPrompt="1"/>
          </p:nvPr>
        </p:nvSpPr>
        <p:spPr>
          <a:xfrm>
            <a:off x="627425" y="2421515"/>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Text Placeholder 2">
            <a:extLst>
              <a:ext uri="{FF2B5EF4-FFF2-40B4-BE49-F238E27FC236}">
                <a16:creationId xmlns:a16="http://schemas.microsoft.com/office/drawing/2014/main" id="{9CFD8466-F4CC-C5A0-9C5C-BABB06B9214C}"/>
              </a:ext>
            </a:extLst>
          </p:cNvPr>
          <p:cNvSpPr>
            <a:spLocks noGrp="1"/>
          </p:cNvSpPr>
          <p:nvPr>
            <p:ph type="body" sz="quarter" idx="15" hasCustomPrompt="1"/>
          </p:nvPr>
        </p:nvSpPr>
        <p:spPr>
          <a:xfrm>
            <a:off x="627425" y="2852062"/>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1" name="Text Placeholder 2">
            <a:extLst>
              <a:ext uri="{FF2B5EF4-FFF2-40B4-BE49-F238E27FC236}">
                <a16:creationId xmlns:a16="http://schemas.microsoft.com/office/drawing/2014/main" id="{56C75B5F-2754-AB33-5A12-A2F80412EA7C}"/>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Tree>
    <p:extLst>
      <p:ext uri="{BB962C8B-B14F-4D97-AF65-F5344CB8AC3E}">
        <p14:creationId xmlns:p14="http://schemas.microsoft.com/office/powerpoint/2010/main" val="31005199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dnight Half Page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B0442CC-18E0-97B7-E62C-0397FB025279}"/>
              </a:ext>
            </a:extLst>
          </p:cNvPr>
          <p:cNvSpPr>
            <a:spLocks noGrp="1"/>
          </p:cNvSpPr>
          <p:nvPr>
            <p:ph type="ctrTitle" hasCustomPrompt="1"/>
          </p:nvPr>
        </p:nvSpPr>
        <p:spPr>
          <a:xfrm>
            <a:off x="627425" y="1766047"/>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 </a:t>
            </a:r>
            <a:endParaRPr lang="en-US"/>
          </a:p>
        </p:txBody>
      </p:sp>
      <p:sp>
        <p:nvSpPr>
          <p:cNvPr id="9" name="Text Placeholder 2">
            <a:extLst>
              <a:ext uri="{FF2B5EF4-FFF2-40B4-BE49-F238E27FC236}">
                <a16:creationId xmlns:a16="http://schemas.microsoft.com/office/drawing/2014/main" id="{5F030301-E75F-E7BE-D423-283E76983DD5}"/>
              </a:ext>
            </a:extLst>
          </p:cNvPr>
          <p:cNvSpPr>
            <a:spLocks noGrp="1"/>
          </p:cNvSpPr>
          <p:nvPr>
            <p:ph type="body" sz="quarter" idx="16" hasCustomPrompt="1"/>
          </p:nvPr>
        </p:nvSpPr>
        <p:spPr>
          <a:xfrm>
            <a:off x="627425" y="2421515"/>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Text Placeholder 2">
            <a:extLst>
              <a:ext uri="{FF2B5EF4-FFF2-40B4-BE49-F238E27FC236}">
                <a16:creationId xmlns:a16="http://schemas.microsoft.com/office/drawing/2014/main" id="{9CFD8466-F4CC-C5A0-9C5C-BABB06B9214C}"/>
              </a:ext>
            </a:extLst>
          </p:cNvPr>
          <p:cNvSpPr>
            <a:spLocks noGrp="1"/>
          </p:cNvSpPr>
          <p:nvPr>
            <p:ph type="body" sz="quarter" idx="15" hasCustomPrompt="1"/>
          </p:nvPr>
        </p:nvSpPr>
        <p:spPr>
          <a:xfrm>
            <a:off x="627425" y="2852062"/>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1" name="Text Placeholder 2">
            <a:extLst>
              <a:ext uri="{FF2B5EF4-FFF2-40B4-BE49-F238E27FC236}">
                <a16:creationId xmlns:a16="http://schemas.microsoft.com/office/drawing/2014/main" id="{56C75B5F-2754-AB33-5A12-A2F80412EA7C}"/>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Tree>
    <p:extLst>
      <p:ext uri="{BB962C8B-B14F-4D97-AF65-F5344CB8AC3E}">
        <p14:creationId xmlns:p14="http://schemas.microsoft.com/office/powerpoint/2010/main" val="1596569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Midnight Lef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28011" y="3200817"/>
            <a:ext cx="10962553" cy="1504200"/>
          </a:xfrm>
          <a:prstGeom prst="rect">
            <a:avLst/>
          </a:prstGeom>
          <a:noFill/>
        </p:spPr>
        <p:txBody>
          <a:bodyPr lIns="0" tIns="0" rIns="0" bIns="0" anchor="b" anchorCtr="0"/>
          <a:lstStyle>
            <a:lvl1pPr marL="0" indent="0" algn="l">
              <a:lnSpc>
                <a:spcPct val="90000"/>
              </a:lnSpc>
              <a:buFont typeface="Arial" panose="020B0604020202020204" pitchFamily="34" charset="0"/>
              <a:buNone/>
              <a:defRPr sz="5400" b="0" i="0" spc="0" baseline="0">
                <a:solidFill>
                  <a:schemeClr val="tx1"/>
                </a:solidFill>
                <a:latin typeface="CiscoSansTT ExtraLight" panose="020B0303020201020303" pitchFamily="34" charset="0"/>
                <a:cs typeface="CiscoSansTT ExtraLight"/>
              </a:defRPr>
            </a:lvl1pPr>
          </a:lstStyle>
          <a:p>
            <a:r>
              <a:rPr lang="en-GB"/>
              <a:t>Presentation title </a:t>
            </a:r>
            <a:br>
              <a:rPr lang="en-GB"/>
            </a:br>
            <a:r>
              <a:rPr lang="en-GB"/>
              <a:t>goes here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28011" y="4807254"/>
            <a:ext cx="10962553" cy="398668"/>
          </a:xfrm>
          <a:prstGeom prst="rect">
            <a:avLst/>
          </a:prstGeom>
          <a:noFill/>
        </p:spPr>
        <p:txBody>
          <a:bodyPr lIns="0" tIns="0" rIns="0" bIns="0"/>
          <a:lstStyle>
            <a:lvl1pPr marL="0" indent="0" algn="l">
              <a:buFont typeface="Arial" panose="020B0604020202020204" pitchFamily="34" charset="0"/>
              <a:buNone/>
              <a:defRPr sz="20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 goes here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28011" y="5314225"/>
            <a:ext cx="10962553" cy="807177"/>
          </a:xfrm>
          <a:prstGeom prst="rect">
            <a:avLst/>
          </a:prstGeom>
          <a:noFill/>
        </p:spPr>
        <p:txBody>
          <a:bodyPr lIns="0" tIns="0" rIns="0" bIns="0" anchor="t" anchorCtr="0">
            <a:noAutofit/>
          </a:bodyPr>
          <a:lstStyle>
            <a:lvl1pPr marL="0" indent="0" algn="l">
              <a:lnSpc>
                <a:spcPct val="100000"/>
              </a:lnSpc>
              <a:spcBef>
                <a:spcPts val="0"/>
              </a:spcBef>
              <a:spcAft>
                <a:spcPts val="1600"/>
              </a:spcAft>
              <a:buNone/>
              <a:defRPr sz="1300" b="0" i="0">
                <a:solidFill>
                  <a:schemeClr val="tx1"/>
                </a:solidFill>
                <a:latin typeface="CiscoSansTT Light" panose="020B0503020201020303" pitchFamily="34" charset="0"/>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a:p>
            <a:r>
              <a:rPr lang="en-GB"/>
              <a:t>Date</a:t>
            </a:r>
            <a:endParaRPr lang="en-US"/>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Tree>
    <p:extLst>
      <p:ext uri="{BB962C8B-B14F-4D97-AF65-F5344CB8AC3E}">
        <p14:creationId xmlns:p14="http://schemas.microsoft.com/office/powerpoint/2010/main" val="20819709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Page Text 2">
    <p:spTree>
      <p:nvGrpSpPr>
        <p:cNvPr id="1" name=""/>
        <p:cNvGrpSpPr/>
        <p:nvPr/>
      </p:nvGrpSpPr>
      <p:grpSpPr>
        <a:xfrm>
          <a:off x="0" y="0"/>
          <a:ext cx="0" cy="0"/>
          <a:chOff x="0" y="0"/>
          <a:chExt cx="0" cy="0"/>
        </a:xfrm>
      </p:grpSpPr>
      <p:sp>
        <p:nvSpPr>
          <p:cNvPr id="4" name="Rectangle 3"/>
          <p:cNvSpPr/>
          <p:nvPr userDrawn="1"/>
        </p:nvSpPr>
        <p:spPr>
          <a:xfrm>
            <a:off x="0"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solidFill>
                <a:srgbClr val="0D274D"/>
              </a:solidFill>
              <a:latin typeface="CiscoSansTT ExtraLight" panose="020B0303020201020303" pitchFamily="34" charset="0"/>
            </a:endParaRPr>
          </a:p>
        </p:txBody>
      </p:sp>
      <p:sp>
        <p:nvSpPr>
          <p:cNvPr id="7" name="Title 1">
            <a:extLst>
              <a:ext uri="{FF2B5EF4-FFF2-40B4-BE49-F238E27FC236}">
                <a16:creationId xmlns:a16="http://schemas.microsoft.com/office/drawing/2014/main" id="{500FB767-EEA9-D740-8EE8-2114332F6203}"/>
              </a:ext>
            </a:extLst>
          </p:cNvPr>
          <p:cNvSpPr>
            <a:spLocks noGrp="1"/>
          </p:cNvSpPr>
          <p:nvPr>
            <p:ph type="ctrTitle" hasCustomPrompt="1"/>
          </p:nvPr>
        </p:nvSpPr>
        <p:spPr>
          <a:xfrm>
            <a:off x="623904" y="2209802"/>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bg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pic>
        <p:nvPicPr>
          <p:cNvPr id="21" name="Picture 7">
            <a:extLst>
              <a:ext uri="{FF2B5EF4-FFF2-40B4-BE49-F238E27FC236}">
                <a16:creationId xmlns:a16="http://schemas.microsoft.com/office/drawing/2014/main" id="{C8840F6B-282B-A945-9690-ABC74CE8E7DE}"/>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6342698"/>
            <a:ext cx="396305" cy="208228"/>
          </a:xfrm>
          <a:prstGeom prst="rect">
            <a:avLst/>
          </a:prstGeom>
        </p:spPr>
      </p:pic>
      <p:sp>
        <p:nvSpPr>
          <p:cNvPr id="22" name="Rectangle 21">
            <a:extLst>
              <a:ext uri="{FF2B5EF4-FFF2-40B4-BE49-F238E27FC236}">
                <a16:creationId xmlns:a16="http://schemas.microsoft.com/office/drawing/2014/main" id="{2C5D8762-2A1E-3E48-9704-3A8D36FCB834}"/>
              </a:ext>
            </a:extLst>
          </p:cNvPr>
          <p:cNvSpPr>
            <a:spLocks noChangeArrowheads="1"/>
          </p:cNvSpPr>
          <p:nvPr userDrawn="1"/>
        </p:nvSpPr>
        <p:spPr bwMode="ltGray">
          <a:xfrm>
            <a:off x="1142755" y="6383796"/>
            <a:ext cx="4534733" cy="164924"/>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533" b="0" i="0" spc="27" baseline="0">
                <a:solidFill>
                  <a:srgbClr val="0D274D"/>
                </a:solidFill>
                <a:latin typeface="CiscoSansTT Light" panose="020B0503020201020303" pitchFamily="34" charset="0"/>
                <a:ea typeface="+mn-ea"/>
                <a:cs typeface="CiscoSansTT Light" panose="020B0503020201020303" pitchFamily="34" charset="0"/>
              </a:rPr>
              <a:t>© 2022  Cisco and/or its affiliates. All rights reserved.   Cisco Confidential</a:t>
            </a:r>
          </a:p>
        </p:txBody>
      </p:sp>
      <p:sp>
        <p:nvSpPr>
          <p:cNvPr id="12" name="Text Placeholder 2">
            <a:extLst>
              <a:ext uri="{FF2B5EF4-FFF2-40B4-BE49-F238E27FC236}">
                <a16:creationId xmlns:a16="http://schemas.microsoft.com/office/drawing/2014/main" id="{D9178804-B96E-BE4F-9C01-F123A4E79750}"/>
              </a:ext>
            </a:extLst>
          </p:cNvPr>
          <p:cNvSpPr>
            <a:spLocks noGrp="1"/>
          </p:cNvSpPr>
          <p:nvPr>
            <p:ph type="body" sz="quarter" idx="14" hasCustomPrompt="1"/>
          </p:nvPr>
        </p:nvSpPr>
        <p:spPr>
          <a:xfrm>
            <a:off x="632127" y="431801"/>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14" name="Text Placeholder 2">
            <a:extLst>
              <a:ext uri="{FF2B5EF4-FFF2-40B4-BE49-F238E27FC236}">
                <a16:creationId xmlns:a16="http://schemas.microsoft.com/office/drawing/2014/main" id="{0496D4BA-1A90-CD12-46A7-BEFF3610D8BF}"/>
              </a:ext>
            </a:extLst>
          </p:cNvPr>
          <p:cNvSpPr>
            <a:spLocks noGrp="1"/>
          </p:cNvSpPr>
          <p:nvPr>
            <p:ph type="body" sz="quarter" idx="21" hasCustomPrompt="1"/>
          </p:nvPr>
        </p:nvSpPr>
        <p:spPr>
          <a:xfrm>
            <a:off x="7360302" y="758396"/>
            <a:ext cx="3968097"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6" name="Text Placeholder 2">
            <a:extLst>
              <a:ext uri="{FF2B5EF4-FFF2-40B4-BE49-F238E27FC236}">
                <a16:creationId xmlns:a16="http://schemas.microsoft.com/office/drawing/2014/main" id="{E5754773-B320-74FF-360B-AE12573C9FE6}"/>
              </a:ext>
            </a:extLst>
          </p:cNvPr>
          <p:cNvSpPr>
            <a:spLocks noGrp="1"/>
          </p:cNvSpPr>
          <p:nvPr>
            <p:ph type="body" sz="quarter" idx="24" hasCustomPrompt="1"/>
          </p:nvPr>
        </p:nvSpPr>
        <p:spPr>
          <a:xfrm>
            <a:off x="7360302" y="2689016"/>
            <a:ext cx="3968097"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8" name="Text Placeholder 2">
            <a:extLst>
              <a:ext uri="{FF2B5EF4-FFF2-40B4-BE49-F238E27FC236}">
                <a16:creationId xmlns:a16="http://schemas.microsoft.com/office/drawing/2014/main" id="{0E77DDFA-F376-BD29-5DEA-72F5308CBF7A}"/>
              </a:ext>
            </a:extLst>
          </p:cNvPr>
          <p:cNvSpPr>
            <a:spLocks noGrp="1"/>
          </p:cNvSpPr>
          <p:nvPr>
            <p:ph type="body" sz="quarter" idx="26" hasCustomPrompt="1"/>
          </p:nvPr>
        </p:nvSpPr>
        <p:spPr>
          <a:xfrm>
            <a:off x="7360302" y="4610989"/>
            <a:ext cx="3968097"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9" name="Text Placeholder 2">
            <a:extLst>
              <a:ext uri="{FF2B5EF4-FFF2-40B4-BE49-F238E27FC236}">
                <a16:creationId xmlns:a16="http://schemas.microsoft.com/office/drawing/2014/main" id="{12102193-3492-4BAB-8F98-FC7C55191E4D}"/>
              </a:ext>
            </a:extLst>
          </p:cNvPr>
          <p:cNvSpPr>
            <a:spLocks noGrp="1"/>
          </p:cNvSpPr>
          <p:nvPr>
            <p:ph type="body" sz="quarter" idx="15" hasCustomPrompt="1"/>
          </p:nvPr>
        </p:nvSpPr>
        <p:spPr>
          <a:xfrm>
            <a:off x="7360302" y="1190595"/>
            <a:ext cx="3968097"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0" name="Text Placeholder 2">
            <a:extLst>
              <a:ext uri="{FF2B5EF4-FFF2-40B4-BE49-F238E27FC236}">
                <a16:creationId xmlns:a16="http://schemas.microsoft.com/office/drawing/2014/main" id="{0A6491F4-97AD-1094-3D4C-75416A30CE37}"/>
              </a:ext>
            </a:extLst>
          </p:cNvPr>
          <p:cNvSpPr>
            <a:spLocks noGrp="1"/>
          </p:cNvSpPr>
          <p:nvPr>
            <p:ph type="body" sz="quarter" idx="28" hasCustomPrompt="1"/>
          </p:nvPr>
        </p:nvSpPr>
        <p:spPr>
          <a:xfrm>
            <a:off x="7360302" y="3112568"/>
            <a:ext cx="3968097"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3" name="Text Placeholder 2">
            <a:extLst>
              <a:ext uri="{FF2B5EF4-FFF2-40B4-BE49-F238E27FC236}">
                <a16:creationId xmlns:a16="http://schemas.microsoft.com/office/drawing/2014/main" id="{792FD8C7-8C8B-6909-C32B-EAA567C1FEF3}"/>
              </a:ext>
            </a:extLst>
          </p:cNvPr>
          <p:cNvSpPr>
            <a:spLocks noGrp="1"/>
          </p:cNvSpPr>
          <p:nvPr>
            <p:ph type="body" sz="quarter" idx="29" hasCustomPrompt="1"/>
          </p:nvPr>
        </p:nvSpPr>
        <p:spPr>
          <a:xfrm>
            <a:off x="7360302" y="5043187"/>
            <a:ext cx="3968097"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Tree>
    <p:extLst>
      <p:ext uri="{BB962C8B-B14F-4D97-AF65-F5344CB8AC3E}">
        <p14:creationId xmlns:p14="http://schemas.microsoft.com/office/powerpoint/2010/main" val="42556835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alf Page Text 3">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3E8268D0-2B6B-14C3-F3A8-834B9EAEC765}"/>
              </a:ext>
            </a:extLst>
          </p:cNvPr>
          <p:cNvSpPr>
            <a:spLocks noGrp="1"/>
          </p:cNvSpPr>
          <p:nvPr>
            <p:ph type="body" sz="quarter" idx="21" hasCustomPrompt="1"/>
          </p:nvPr>
        </p:nvSpPr>
        <p:spPr>
          <a:xfrm>
            <a:off x="7360302" y="758396"/>
            <a:ext cx="3968097"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4" name="Text Placeholder 2">
            <a:extLst>
              <a:ext uri="{FF2B5EF4-FFF2-40B4-BE49-F238E27FC236}">
                <a16:creationId xmlns:a16="http://schemas.microsoft.com/office/drawing/2014/main" id="{8A14A143-03AF-F347-89FC-0666167C56A7}"/>
              </a:ext>
            </a:extLst>
          </p:cNvPr>
          <p:cNvSpPr>
            <a:spLocks noGrp="1"/>
          </p:cNvSpPr>
          <p:nvPr>
            <p:ph type="body" sz="quarter" idx="24" hasCustomPrompt="1"/>
          </p:nvPr>
        </p:nvSpPr>
        <p:spPr>
          <a:xfrm>
            <a:off x="7360302" y="2689016"/>
            <a:ext cx="3968097"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5" name="Text Placeholder 2">
            <a:extLst>
              <a:ext uri="{FF2B5EF4-FFF2-40B4-BE49-F238E27FC236}">
                <a16:creationId xmlns:a16="http://schemas.microsoft.com/office/drawing/2014/main" id="{1E323F44-643B-8464-6F8E-6F0C68F4A75A}"/>
              </a:ext>
            </a:extLst>
          </p:cNvPr>
          <p:cNvSpPr>
            <a:spLocks noGrp="1"/>
          </p:cNvSpPr>
          <p:nvPr>
            <p:ph type="body" sz="quarter" idx="26" hasCustomPrompt="1"/>
          </p:nvPr>
        </p:nvSpPr>
        <p:spPr>
          <a:xfrm>
            <a:off x="7360302" y="4610989"/>
            <a:ext cx="3968097"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6" name="Text Placeholder 2">
            <a:extLst>
              <a:ext uri="{FF2B5EF4-FFF2-40B4-BE49-F238E27FC236}">
                <a16:creationId xmlns:a16="http://schemas.microsoft.com/office/drawing/2014/main" id="{77D7AA59-52D3-A85E-06D7-7D6C84CBBB83}"/>
              </a:ext>
            </a:extLst>
          </p:cNvPr>
          <p:cNvSpPr>
            <a:spLocks noGrp="1"/>
          </p:cNvSpPr>
          <p:nvPr>
            <p:ph type="body" sz="quarter" idx="15" hasCustomPrompt="1"/>
          </p:nvPr>
        </p:nvSpPr>
        <p:spPr>
          <a:xfrm>
            <a:off x="7360302" y="1190595"/>
            <a:ext cx="3968097"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0" name="Text Placeholder 2">
            <a:extLst>
              <a:ext uri="{FF2B5EF4-FFF2-40B4-BE49-F238E27FC236}">
                <a16:creationId xmlns:a16="http://schemas.microsoft.com/office/drawing/2014/main" id="{6481995A-7D97-808B-623A-0F2B9B54B1FA}"/>
              </a:ext>
            </a:extLst>
          </p:cNvPr>
          <p:cNvSpPr>
            <a:spLocks noGrp="1"/>
          </p:cNvSpPr>
          <p:nvPr>
            <p:ph type="body" sz="quarter" idx="28" hasCustomPrompt="1"/>
          </p:nvPr>
        </p:nvSpPr>
        <p:spPr>
          <a:xfrm>
            <a:off x="7360302" y="3112568"/>
            <a:ext cx="3968097"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2" name="Text Placeholder 2">
            <a:extLst>
              <a:ext uri="{FF2B5EF4-FFF2-40B4-BE49-F238E27FC236}">
                <a16:creationId xmlns:a16="http://schemas.microsoft.com/office/drawing/2014/main" id="{C2C22A22-15C4-D3F3-399F-EBDDB222B289}"/>
              </a:ext>
            </a:extLst>
          </p:cNvPr>
          <p:cNvSpPr>
            <a:spLocks noGrp="1"/>
          </p:cNvSpPr>
          <p:nvPr>
            <p:ph type="body" sz="quarter" idx="29" hasCustomPrompt="1"/>
          </p:nvPr>
        </p:nvSpPr>
        <p:spPr>
          <a:xfrm>
            <a:off x="7360302" y="5043187"/>
            <a:ext cx="3968097"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3" name="Title 1">
            <a:extLst>
              <a:ext uri="{FF2B5EF4-FFF2-40B4-BE49-F238E27FC236}">
                <a16:creationId xmlns:a16="http://schemas.microsoft.com/office/drawing/2014/main" id="{3576ECFD-ABB0-1491-EDD7-7F12498F6CCC}"/>
              </a:ext>
            </a:extLst>
          </p:cNvPr>
          <p:cNvSpPr>
            <a:spLocks noGrp="1"/>
          </p:cNvSpPr>
          <p:nvPr>
            <p:ph type="ctrTitle" hasCustomPrompt="1"/>
          </p:nvPr>
        </p:nvSpPr>
        <p:spPr>
          <a:xfrm>
            <a:off x="623904" y="2209802"/>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sp>
        <p:nvSpPr>
          <p:cNvPr id="24" name="Text Placeholder 2">
            <a:extLst>
              <a:ext uri="{FF2B5EF4-FFF2-40B4-BE49-F238E27FC236}">
                <a16:creationId xmlns:a16="http://schemas.microsoft.com/office/drawing/2014/main" id="{AEDD64BB-96E9-B53B-7D4D-690B8C23D059}"/>
              </a:ext>
            </a:extLst>
          </p:cNvPr>
          <p:cNvSpPr>
            <a:spLocks noGrp="1"/>
          </p:cNvSpPr>
          <p:nvPr>
            <p:ph type="body" sz="quarter" idx="14" hasCustomPrompt="1"/>
          </p:nvPr>
        </p:nvSpPr>
        <p:spPr>
          <a:xfrm>
            <a:off x="632127" y="431801"/>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Tree>
    <p:extLst>
      <p:ext uri="{BB962C8B-B14F-4D97-AF65-F5344CB8AC3E}">
        <p14:creationId xmlns:p14="http://schemas.microsoft.com/office/powerpoint/2010/main" val="2585822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 Page Text 4">
    <p:spTree>
      <p:nvGrpSpPr>
        <p:cNvPr id="1" name=""/>
        <p:cNvGrpSpPr/>
        <p:nvPr/>
      </p:nvGrpSpPr>
      <p:grpSpPr>
        <a:xfrm>
          <a:off x="0" y="0"/>
          <a:ext cx="0" cy="0"/>
          <a:chOff x="0" y="0"/>
          <a:chExt cx="0" cy="0"/>
        </a:xfrm>
      </p:grpSpPr>
      <p:sp>
        <p:nvSpPr>
          <p:cNvPr id="4" name="Rectangle 3"/>
          <p:cNvSpPr/>
          <p:nvPr userDrawn="1"/>
        </p:nvSpPr>
        <p:spPr>
          <a:xfrm>
            <a:off x="6104471"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latin typeface="CiscoSansTT ExtraLight" panose="020B0303020201020303" pitchFamily="34" charset="0"/>
            </a:endParaRPr>
          </a:p>
        </p:txBody>
      </p:sp>
      <p:sp>
        <p:nvSpPr>
          <p:cNvPr id="7" name="Title 1">
            <a:extLst>
              <a:ext uri="{FF2B5EF4-FFF2-40B4-BE49-F238E27FC236}">
                <a16:creationId xmlns:a16="http://schemas.microsoft.com/office/drawing/2014/main" id="{500FB767-EEA9-D740-8EE8-2114332F6203}"/>
              </a:ext>
            </a:extLst>
          </p:cNvPr>
          <p:cNvSpPr>
            <a:spLocks noGrp="1"/>
          </p:cNvSpPr>
          <p:nvPr>
            <p:ph type="ctrTitle" hasCustomPrompt="1"/>
          </p:nvPr>
        </p:nvSpPr>
        <p:spPr>
          <a:xfrm>
            <a:off x="626048" y="2209802"/>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sp>
        <p:nvSpPr>
          <p:cNvPr id="11" name="Text Placeholder 2">
            <a:extLst>
              <a:ext uri="{FF2B5EF4-FFF2-40B4-BE49-F238E27FC236}">
                <a16:creationId xmlns:a16="http://schemas.microsoft.com/office/drawing/2014/main" id="{89081E8E-66F3-8D24-1304-D061062DF4E8}"/>
              </a:ext>
            </a:extLst>
          </p:cNvPr>
          <p:cNvSpPr>
            <a:spLocks noGrp="1"/>
          </p:cNvSpPr>
          <p:nvPr>
            <p:ph type="body" sz="quarter" idx="21" hasCustomPrompt="1"/>
          </p:nvPr>
        </p:nvSpPr>
        <p:spPr>
          <a:xfrm>
            <a:off x="7360305" y="758396"/>
            <a:ext cx="3980795"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Text Placeholder 2">
            <a:extLst>
              <a:ext uri="{FF2B5EF4-FFF2-40B4-BE49-F238E27FC236}">
                <a16:creationId xmlns:a16="http://schemas.microsoft.com/office/drawing/2014/main" id="{9BF728C7-DBC7-38D7-00D3-F60D887793E3}"/>
              </a:ext>
            </a:extLst>
          </p:cNvPr>
          <p:cNvSpPr>
            <a:spLocks noGrp="1"/>
          </p:cNvSpPr>
          <p:nvPr>
            <p:ph type="body" sz="quarter" idx="24" hasCustomPrompt="1"/>
          </p:nvPr>
        </p:nvSpPr>
        <p:spPr>
          <a:xfrm>
            <a:off x="7360305" y="2689016"/>
            <a:ext cx="3980795"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7" name="Text Placeholder 2">
            <a:extLst>
              <a:ext uri="{FF2B5EF4-FFF2-40B4-BE49-F238E27FC236}">
                <a16:creationId xmlns:a16="http://schemas.microsoft.com/office/drawing/2014/main" id="{069357B9-DEB6-9F92-1DE4-7DBA5A5D9BC0}"/>
              </a:ext>
            </a:extLst>
          </p:cNvPr>
          <p:cNvSpPr>
            <a:spLocks noGrp="1"/>
          </p:cNvSpPr>
          <p:nvPr>
            <p:ph type="body" sz="quarter" idx="26" hasCustomPrompt="1"/>
          </p:nvPr>
        </p:nvSpPr>
        <p:spPr>
          <a:xfrm>
            <a:off x="7360305" y="4610989"/>
            <a:ext cx="3980795"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8" name="Text Placeholder 2">
            <a:extLst>
              <a:ext uri="{FF2B5EF4-FFF2-40B4-BE49-F238E27FC236}">
                <a16:creationId xmlns:a16="http://schemas.microsoft.com/office/drawing/2014/main" id="{26D36A6F-D633-41AB-6F29-C4A7CBFDE253}"/>
              </a:ext>
            </a:extLst>
          </p:cNvPr>
          <p:cNvSpPr>
            <a:spLocks noGrp="1"/>
          </p:cNvSpPr>
          <p:nvPr>
            <p:ph type="body" sz="quarter" idx="15" hasCustomPrompt="1"/>
          </p:nvPr>
        </p:nvSpPr>
        <p:spPr>
          <a:xfrm>
            <a:off x="7360305" y="1190595"/>
            <a:ext cx="398079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9" name="Text Placeholder 2">
            <a:extLst>
              <a:ext uri="{FF2B5EF4-FFF2-40B4-BE49-F238E27FC236}">
                <a16:creationId xmlns:a16="http://schemas.microsoft.com/office/drawing/2014/main" id="{7A5C30BC-62C3-9AC5-E1F2-050CFEBDF379}"/>
              </a:ext>
            </a:extLst>
          </p:cNvPr>
          <p:cNvSpPr>
            <a:spLocks noGrp="1"/>
          </p:cNvSpPr>
          <p:nvPr>
            <p:ph type="body" sz="quarter" idx="28" hasCustomPrompt="1"/>
          </p:nvPr>
        </p:nvSpPr>
        <p:spPr>
          <a:xfrm>
            <a:off x="7360305" y="3112568"/>
            <a:ext cx="398079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1" name="Text Placeholder 2">
            <a:extLst>
              <a:ext uri="{FF2B5EF4-FFF2-40B4-BE49-F238E27FC236}">
                <a16:creationId xmlns:a16="http://schemas.microsoft.com/office/drawing/2014/main" id="{A406770A-887F-8649-0DFA-7752B949AF17}"/>
              </a:ext>
            </a:extLst>
          </p:cNvPr>
          <p:cNvSpPr>
            <a:spLocks noGrp="1"/>
          </p:cNvSpPr>
          <p:nvPr>
            <p:ph type="body" sz="quarter" idx="29" hasCustomPrompt="1"/>
          </p:nvPr>
        </p:nvSpPr>
        <p:spPr>
          <a:xfrm>
            <a:off x="7360305" y="5043187"/>
            <a:ext cx="398079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6" name="Text Placeholder 2">
            <a:extLst>
              <a:ext uri="{FF2B5EF4-FFF2-40B4-BE49-F238E27FC236}">
                <a16:creationId xmlns:a16="http://schemas.microsoft.com/office/drawing/2014/main" id="{6D48D0B9-5AAE-5EA0-915E-F4A587C78DEA}"/>
              </a:ext>
            </a:extLst>
          </p:cNvPr>
          <p:cNvSpPr>
            <a:spLocks noGrp="1"/>
          </p:cNvSpPr>
          <p:nvPr>
            <p:ph type="body" sz="quarter" idx="14" hasCustomPrompt="1"/>
          </p:nvPr>
        </p:nvSpPr>
        <p:spPr>
          <a:xfrm>
            <a:off x="632127" y="431800"/>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Tree>
    <p:extLst>
      <p:ext uri="{BB962C8B-B14F-4D97-AF65-F5344CB8AC3E}">
        <p14:creationId xmlns:p14="http://schemas.microsoft.com/office/powerpoint/2010/main" val="19642544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alf page text 5">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F37C714-926C-B64D-A4F5-C938E3E4ED20}"/>
              </a:ext>
            </a:extLst>
          </p:cNvPr>
          <p:cNvSpPr/>
          <p:nvPr userDrawn="1"/>
        </p:nvSpPr>
        <p:spPr>
          <a:xfrm>
            <a:off x="6104471"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latin typeface="CiscoSansTT ExtraLight" panose="020B0303020201020303" pitchFamily="34" charset="0"/>
            </a:endParaRPr>
          </a:p>
        </p:txBody>
      </p:sp>
      <p:sp>
        <p:nvSpPr>
          <p:cNvPr id="16" name="Text Placeholder 2">
            <a:extLst>
              <a:ext uri="{FF2B5EF4-FFF2-40B4-BE49-F238E27FC236}">
                <a16:creationId xmlns:a16="http://schemas.microsoft.com/office/drawing/2014/main" id="{C2CBB27D-4ECC-7D57-A8D7-9837ACB4C785}"/>
              </a:ext>
            </a:extLst>
          </p:cNvPr>
          <p:cNvSpPr>
            <a:spLocks noGrp="1"/>
          </p:cNvSpPr>
          <p:nvPr>
            <p:ph type="body" sz="quarter" idx="21" hasCustomPrompt="1"/>
          </p:nvPr>
        </p:nvSpPr>
        <p:spPr>
          <a:xfrm>
            <a:off x="7360304" y="758396"/>
            <a:ext cx="3985947"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8" name="Text Placeholder 2">
            <a:extLst>
              <a:ext uri="{FF2B5EF4-FFF2-40B4-BE49-F238E27FC236}">
                <a16:creationId xmlns:a16="http://schemas.microsoft.com/office/drawing/2014/main" id="{4E4DEDCA-B1D8-2700-95AE-F61F2A5A40E4}"/>
              </a:ext>
            </a:extLst>
          </p:cNvPr>
          <p:cNvSpPr>
            <a:spLocks noGrp="1"/>
          </p:cNvSpPr>
          <p:nvPr>
            <p:ph type="body" sz="quarter" idx="24" hasCustomPrompt="1"/>
          </p:nvPr>
        </p:nvSpPr>
        <p:spPr>
          <a:xfrm>
            <a:off x="7360304" y="2689016"/>
            <a:ext cx="3985947"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9" name="Text Placeholder 2">
            <a:extLst>
              <a:ext uri="{FF2B5EF4-FFF2-40B4-BE49-F238E27FC236}">
                <a16:creationId xmlns:a16="http://schemas.microsoft.com/office/drawing/2014/main" id="{DCB8C56B-FD0B-ED99-1F78-93E2F9DB6316}"/>
              </a:ext>
            </a:extLst>
          </p:cNvPr>
          <p:cNvSpPr>
            <a:spLocks noGrp="1"/>
          </p:cNvSpPr>
          <p:nvPr>
            <p:ph type="body" sz="quarter" idx="26" hasCustomPrompt="1"/>
          </p:nvPr>
        </p:nvSpPr>
        <p:spPr>
          <a:xfrm>
            <a:off x="7360304" y="4610989"/>
            <a:ext cx="3985947"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21" name="Text Placeholder 2">
            <a:extLst>
              <a:ext uri="{FF2B5EF4-FFF2-40B4-BE49-F238E27FC236}">
                <a16:creationId xmlns:a16="http://schemas.microsoft.com/office/drawing/2014/main" id="{4FF4178D-EA14-1DB3-76F5-F17A2F680081}"/>
              </a:ext>
            </a:extLst>
          </p:cNvPr>
          <p:cNvSpPr>
            <a:spLocks noGrp="1"/>
          </p:cNvSpPr>
          <p:nvPr>
            <p:ph type="body" sz="quarter" idx="15" hasCustomPrompt="1"/>
          </p:nvPr>
        </p:nvSpPr>
        <p:spPr>
          <a:xfrm>
            <a:off x="7360304" y="1190595"/>
            <a:ext cx="3985947"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2" name="Text Placeholder 2">
            <a:extLst>
              <a:ext uri="{FF2B5EF4-FFF2-40B4-BE49-F238E27FC236}">
                <a16:creationId xmlns:a16="http://schemas.microsoft.com/office/drawing/2014/main" id="{C50465A6-124F-F258-49BE-3472BBC000E1}"/>
              </a:ext>
            </a:extLst>
          </p:cNvPr>
          <p:cNvSpPr>
            <a:spLocks noGrp="1"/>
          </p:cNvSpPr>
          <p:nvPr>
            <p:ph type="body" sz="quarter" idx="28" hasCustomPrompt="1"/>
          </p:nvPr>
        </p:nvSpPr>
        <p:spPr>
          <a:xfrm>
            <a:off x="7360304" y="3112568"/>
            <a:ext cx="3985947"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3" name="Text Placeholder 2">
            <a:extLst>
              <a:ext uri="{FF2B5EF4-FFF2-40B4-BE49-F238E27FC236}">
                <a16:creationId xmlns:a16="http://schemas.microsoft.com/office/drawing/2014/main" id="{88F04DA7-F805-D415-F2BB-79E89146E2C0}"/>
              </a:ext>
            </a:extLst>
          </p:cNvPr>
          <p:cNvSpPr>
            <a:spLocks noGrp="1"/>
          </p:cNvSpPr>
          <p:nvPr>
            <p:ph type="body" sz="quarter" idx="29" hasCustomPrompt="1"/>
          </p:nvPr>
        </p:nvSpPr>
        <p:spPr>
          <a:xfrm>
            <a:off x="7360304" y="5043187"/>
            <a:ext cx="3985947"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4" name="Title 1">
            <a:extLst>
              <a:ext uri="{FF2B5EF4-FFF2-40B4-BE49-F238E27FC236}">
                <a16:creationId xmlns:a16="http://schemas.microsoft.com/office/drawing/2014/main" id="{63195051-635B-6257-E964-771DABF5DF3B}"/>
              </a:ext>
            </a:extLst>
          </p:cNvPr>
          <p:cNvSpPr>
            <a:spLocks noGrp="1"/>
          </p:cNvSpPr>
          <p:nvPr>
            <p:ph type="ctrTitle" hasCustomPrompt="1"/>
          </p:nvPr>
        </p:nvSpPr>
        <p:spPr>
          <a:xfrm>
            <a:off x="632125" y="1771876"/>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 </a:t>
            </a:r>
            <a:endParaRPr lang="en-US"/>
          </a:p>
        </p:txBody>
      </p:sp>
      <p:sp>
        <p:nvSpPr>
          <p:cNvPr id="25" name="Text Placeholder 2">
            <a:extLst>
              <a:ext uri="{FF2B5EF4-FFF2-40B4-BE49-F238E27FC236}">
                <a16:creationId xmlns:a16="http://schemas.microsoft.com/office/drawing/2014/main" id="{D0A8471E-2BBA-AE3D-CE56-68CCA2519DA0}"/>
              </a:ext>
            </a:extLst>
          </p:cNvPr>
          <p:cNvSpPr>
            <a:spLocks noGrp="1"/>
          </p:cNvSpPr>
          <p:nvPr>
            <p:ph type="body" sz="quarter" idx="16" hasCustomPrompt="1"/>
          </p:nvPr>
        </p:nvSpPr>
        <p:spPr>
          <a:xfrm>
            <a:off x="632125" y="2382521"/>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26" name="Text Placeholder 2">
            <a:extLst>
              <a:ext uri="{FF2B5EF4-FFF2-40B4-BE49-F238E27FC236}">
                <a16:creationId xmlns:a16="http://schemas.microsoft.com/office/drawing/2014/main" id="{748B7AD2-C316-D1F7-99FE-EF6B9A10F889}"/>
              </a:ext>
            </a:extLst>
          </p:cNvPr>
          <p:cNvSpPr>
            <a:spLocks noGrp="1"/>
          </p:cNvSpPr>
          <p:nvPr>
            <p:ph type="body" sz="quarter" idx="30" hasCustomPrompt="1"/>
          </p:nvPr>
        </p:nvSpPr>
        <p:spPr>
          <a:xfrm>
            <a:off x="632125" y="2813068"/>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8" name="Text Placeholder 2">
            <a:extLst>
              <a:ext uri="{FF2B5EF4-FFF2-40B4-BE49-F238E27FC236}">
                <a16:creationId xmlns:a16="http://schemas.microsoft.com/office/drawing/2014/main" id="{B3D1F05A-245C-2C85-24CE-BAD42CCB0C2A}"/>
              </a:ext>
            </a:extLst>
          </p:cNvPr>
          <p:cNvSpPr>
            <a:spLocks noGrp="1"/>
          </p:cNvSpPr>
          <p:nvPr>
            <p:ph type="body" sz="quarter" idx="14" hasCustomPrompt="1"/>
          </p:nvPr>
        </p:nvSpPr>
        <p:spPr>
          <a:xfrm>
            <a:off x="632127" y="431800"/>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Tree>
    <p:extLst>
      <p:ext uri="{BB962C8B-B14F-4D97-AF65-F5344CB8AC3E}">
        <p14:creationId xmlns:p14="http://schemas.microsoft.com/office/powerpoint/2010/main" val="27705512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4" pos="358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Large Capt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A62B9F0-3EE9-0046-B656-7796BE0520F4}"/>
              </a:ext>
            </a:extLst>
          </p:cNvPr>
          <p:cNvSpPr>
            <a:spLocks noGrp="1"/>
          </p:cNvSpPr>
          <p:nvPr>
            <p:ph type="ctrTitle" hasCustomPrompt="1"/>
          </p:nvPr>
        </p:nvSpPr>
        <p:spPr>
          <a:xfrm>
            <a:off x="979707" y="4324906"/>
            <a:ext cx="10232588" cy="1955628"/>
          </a:xfrm>
          <a:prstGeom prst="rect">
            <a:avLst/>
          </a:prstGeom>
        </p:spPr>
        <p:txBody>
          <a:bodyPr anchor="ctr"/>
          <a:lstStyle>
            <a:lvl1pPr marL="0" indent="0" algn="ctr">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goes here</a:t>
            </a:r>
            <a:endParaRPr lang="en-US"/>
          </a:p>
        </p:txBody>
      </p:sp>
      <p:sp>
        <p:nvSpPr>
          <p:cNvPr id="6" name="Picture Placeholder 2">
            <a:extLst>
              <a:ext uri="{FF2B5EF4-FFF2-40B4-BE49-F238E27FC236}">
                <a16:creationId xmlns:a16="http://schemas.microsoft.com/office/drawing/2014/main" id="{EF1594EA-D397-6C41-A885-CC4BB73C61CA}"/>
              </a:ext>
            </a:extLst>
          </p:cNvPr>
          <p:cNvSpPr>
            <a:spLocks noGrp="1"/>
          </p:cNvSpPr>
          <p:nvPr>
            <p:ph type="pic" sz="quarter" idx="10" hasCustomPrompt="1"/>
          </p:nvPr>
        </p:nvSpPr>
        <p:spPr>
          <a:xfrm>
            <a:off x="1" y="0"/>
            <a:ext cx="12192000" cy="4324904"/>
          </a:xfrm>
          <a:prstGeom prst="rect">
            <a:avLst/>
          </a:prstGeom>
          <a:solidFill>
            <a:schemeClr val="bg2">
              <a:alpha val="13000"/>
            </a:schemeClr>
          </a:solid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a:t>Click to add picture</a:t>
            </a:r>
          </a:p>
        </p:txBody>
      </p:sp>
    </p:spTree>
    <p:extLst>
      <p:ext uri="{BB962C8B-B14F-4D97-AF65-F5344CB8AC3E}">
        <p14:creationId xmlns:p14="http://schemas.microsoft.com/office/powerpoint/2010/main" val="131557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Full">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45C13F8A-9C96-BC4F-A27C-6AF68C9B9A84}"/>
              </a:ext>
            </a:extLst>
          </p:cNvPr>
          <p:cNvSpPr>
            <a:spLocks noGrp="1"/>
          </p:cNvSpPr>
          <p:nvPr>
            <p:ph type="pic" sz="quarter" idx="10" hasCustomPrompt="1"/>
          </p:nvPr>
        </p:nvSpPr>
        <p:spPr>
          <a:xfrm>
            <a:off x="1" y="0"/>
            <a:ext cx="12192000" cy="5992432"/>
          </a:xfrm>
          <a:prstGeom prst="rect">
            <a:avLst/>
          </a:prstGeom>
          <a:solidFill>
            <a:schemeClr val="bg2">
              <a:alpha val="13000"/>
            </a:schemeClr>
          </a:solid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a:t>Click to add picture</a:t>
            </a:r>
          </a:p>
        </p:txBody>
      </p:sp>
    </p:spTree>
    <p:extLst>
      <p:ext uri="{BB962C8B-B14F-4D97-AF65-F5344CB8AC3E}">
        <p14:creationId xmlns:p14="http://schemas.microsoft.com/office/powerpoint/2010/main" val="17140791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alf page image caption">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6786035" y="431802"/>
            <a:ext cx="5405967" cy="5201356"/>
          </a:xfrm>
          <a:prstGeom prst="rect">
            <a:avLst/>
          </a:prstGeom>
        </p:spPr>
        <p:txBody>
          <a:bodyPr anchor="ctr" anchorCtr="0"/>
          <a:lstStyle>
            <a:lvl1pPr marL="0" indent="0" algn="ctr">
              <a:buNone/>
              <a:defRPr>
                <a:solidFill>
                  <a:schemeClr val="tx1"/>
                </a:solidFill>
              </a:defRPr>
            </a:lvl1pPr>
          </a:lstStyle>
          <a:p>
            <a:r>
              <a:rPr lang="en-GB"/>
              <a:t>Click icon to add picture</a:t>
            </a:r>
            <a:endParaRPr lang="en-US"/>
          </a:p>
        </p:txBody>
      </p:sp>
      <p:sp>
        <p:nvSpPr>
          <p:cNvPr id="9" name="Text Placeholder 8"/>
          <p:cNvSpPr>
            <a:spLocks noGrp="1"/>
          </p:cNvSpPr>
          <p:nvPr>
            <p:ph type="body" sz="quarter" idx="11"/>
          </p:nvPr>
        </p:nvSpPr>
        <p:spPr>
          <a:xfrm>
            <a:off x="6786035" y="5893686"/>
            <a:ext cx="4745567" cy="227716"/>
          </a:xfrm>
          <a:prstGeom prst="rect">
            <a:avLst/>
          </a:prstGeom>
        </p:spPr>
        <p:txBody>
          <a:bodyPr lIns="0" tIns="0" rIns="0" bIns="0"/>
          <a:lstStyle>
            <a:lvl1pPr marL="0" indent="0">
              <a:buNone/>
              <a:defRPr sz="1600">
                <a:solidFill>
                  <a:schemeClr val="bg2"/>
                </a:solidFill>
              </a:defRPr>
            </a:lvl1pPr>
          </a:lstStyle>
          <a:p>
            <a:pPr lvl="0"/>
            <a:r>
              <a:rPr lang="en-GB"/>
              <a:t>Click to edit Master text styles</a:t>
            </a:r>
          </a:p>
        </p:txBody>
      </p:sp>
      <p:sp>
        <p:nvSpPr>
          <p:cNvPr id="13" name="Title 1">
            <a:extLst>
              <a:ext uri="{FF2B5EF4-FFF2-40B4-BE49-F238E27FC236}">
                <a16:creationId xmlns:a16="http://schemas.microsoft.com/office/drawing/2014/main" id="{ED0CF905-953D-514D-A5C8-5787B32C1E08}"/>
              </a:ext>
            </a:extLst>
          </p:cNvPr>
          <p:cNvSpPr>
            <a:spLocks noGrp="1"/>
          </p:cNvSpPr>
          <p:nvPr>
            <p:ph type="ctrTitle" hasCustomPrompt="1"/>
          </p:nvPr>
        </p:nvSpPr>
        <p:spPr>
          <a:xfrm>
            <a:off x="626048" y="2209802"/>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sp>
        <p:nvSpPr>
          <p:cNvPr id="6" name="Text Placeholder 2">
            <a:extLst>
              <a:ext uri="{FF2B5EF4-FFF2-40B4-BE49-F238E27FC236}">
                <a16:creationId xmlns:a16="http://schemas.microsoft.com/office/drawing/2014/main" id="{1590B87F-2616-792A-8A7A-058FE3E9E649}"/>
              </a:ext>
            </a:extLst>
          </p:cNvPr>
          <p:cNvSpPr>
            <a:spLocks noGrp="1"/>
          </p:cNvSpPr>
          <p:nvPr>
            <p:ph type="body" sz="quarter" idx="14" hasCustomPrompt="1"/>
          </p:nvPr>
        </p:nvSpPr>
        <p:spPr>
          <a:xfrm>
            <a:off x="632127" y="431800"/>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Tree>
    <p:extLst>
      <p:ext uri="{BB962C8B-B14F-4D97-AF65-F5344CB8AC3E}">
        <p14:creationId xmlns:p14="http://schemas.microsoft.com/office/powerpoint/2010/main" val="3339482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7" pos="4275"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alf page imag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64A223E-4FAB-424A-BE75-6FA1B39C4DB5}"/>
              </a:ext>
            </a:extLst>
          </p:cNvPr>
          <p:cNvSpPr>
            <a:spLocks noGrp="1"/>
          </p:cNvSpPr>
          <p:nvPr>
            <p:ph type="ctrTitle" hasCustomPrompt="1"/>
          </p:nvPr>
        </p:nvSpPr>
        <p:spPr>
          <a:xfrm>
            <a:off x="626050" y="2209802"/>
            <a:ext cx="5025988"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sp>
        <p:nvSpPr>
          <p:cNvPr id="10" name="Picture Placeholder 6">
            <a:extLst>
              <a:ext uri="{FF2B5EF4-FFF2-40B4-BE49-F238E27FC236}">
                <a16:creationId xmlns:a16="http://schemas.microsoft.com/office/drawing/2014/main" id="{2C94DA5F-CCF7-A048-8A5D-EE8276E9014F}"/>
              </a:ext>
            </a:extLst>
          </p:cNvPr>
          <p:cNvSpPr>
            <a:spLocks noGrp="1"/>
          </p:cNvSpPr>
          <p:nvPr>
            <p:ph type="pic" sz="quarter" idx="10"/>
          </p:nvPr>
        </p:nvSpPr>
        <p:spPr>
          <a:xfrm>
            <a:off x="6096003" y="431800"/>
            <a:ext cx="6096000" cy="6045200"/>
          </a:xfrm>
          <a:prstGeom prst="rect">
            <a:avLst/>
          </a:prstGeom>
        </p:spPr>
        <p:txBody>
          <a:bodyPr anchor="ctr" anchorCtr="0"/>
          <a:lstStyle>
            <a:lvl1pPr marL="0" indent="0" algn="ctr">
              <a:buNone/>
              <a:defRPr>
                <a:solidFill>
                  <a:schemeClr val="tx1"/>
                </a:solidFill>
              </a:defRPr>
            </a:lvl1pPr>
          </a:lstStyle>
          <a:p>
            <a:r>
              <a:rPr lang="en-GB"/>
              <a:t>Click icon to add picture</a:t>
            </a:r>
            <a:endParaRPr lang="en-US"/>
          </a:p>
        </p:txBody>
      </p:sp>
      <p:sp>
        <p:nvSpPr>
          <p:cNvPr id="6" name="Text Placeholder 2">
            <a:extLst>
              <a:ext uri="{FF2B5EF4-FFF2-40B4-BE49-F238E27FC236}">
                <a16:creationId xmlns:a16="http://schemas.microsoft.com/office/drawing/2014/main" id="{9160C303-0E0A-0956-D717-7DF1839453EA}"/>
              </a:ext>
            </a:extLst>
          </p:cNvPr>
          <p:cNvSpPr>
            <a:spLocks noGrp="1"/>
          </p:cNvSpPr>
          <p:nvPr>
            <p:ph type="body" sz="quarter" idx="14" hasCustomPrompt="1"/>
          </p:nvPr>
        </p:nvSpPr>
        <p:spPr>
          <a:xfrm>
            <a:off x="632127" y="431800"/>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Tree>
    <p:extLst>
      <p:ext uri="{BB962C8B-B14F-4D97-AF65-F5344CB8AC3E}">
        <p14:creationId xmlns:p14="http://schemas.microsoft.com/office/powerpoint/2010/main" val="1540862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4" pos="3567"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page image text">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2C94DA5F-CCF7-A048-8A5D-EE8276E9014F}"/>
              </a:ext>
            </a:extLst>
          </p:cNvPr>
          <p:cNvSpPr>
            <a:spLocks noGrp="1"/>
          </p:cNvSpPr>
          <p:nvPr>
            <p:ph type="pic" sz="quarter" idx="10"/>
          </p:nvPr>
        </p:nvSpPr>
        <p:spPr>
          <a:xfrm>
            <a:off x="6087535" y="431800"/>
            <a:ext cx="6104467" cy="6045200"/>
          </a:xfrm>
          <a:prstGeom prst="rect">
            <a:avLst/>
          </a:prstGeom>
        </p:spPr>
        <p:txBody>
          <a:bodyPr anchor="ctr" anchorCtr="0"/>
          <a:lstStyle>
            <a:lvl1pPr marL="0" indent="0" algn="ctr">
              <a:buNone/>
              <a:defRPr>
                <a:solidFill>
                  <a:schemeClr val="tx1"/>
                </a:solidFill>
              </a:defRPr>
            </a:lvl1pPr>
          </a:lstStyle>
          <a:p>
            <a:r>
              <a:rPr lang="en-GB"/>
              <a:t>Click icon to add picture</a:t>
            </a:r>
            <a:endParaRPr lang="en-US"/>
          </a:p>
        </p:txBody>
      </p:sp>
      <p:sp>
        <p:nvSpPr>
          <p:cNvPr id="11" name="Title 1">
            <a:extLst>
              <a:ext uri="{FF2B5EF4-FFF2-40B4-BE49-F238E27FC236}">
                <a16:creationId xmlns:a16="http://schemas.microsoft.com/office/drawing/2014/main" id="{421E50EE-B08A-1619-635E-A2F7D64943D1}"/>
              </a:ext>
            </a:extLst>
          </p:cNvPr>
          <p:cNvSpPr>
            <a:spLocks noGrp="1"/>
          </p:cNvSpPr>
          <p:nvPr>
            <p:ph type="ctrTitle" hasCustomPrompt="1"/>
          </p:nvPr>
        </p:nvSpPr>
        <p:spPr>
          <a:xfrm>
            <a:off x="632125" y="1760885"/>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 </a:t>
            </a:r>
            <a:endParaRPr lang="en-US"/>
          </a:p>
        </p:txBody>
      </p:sp>
      <p:sp>
        <p:nvSpPr>
          <p:cNvPr id="12" name="Text Placeholder 2">
            <a:extLst>
              <a:ext uri="{FF2B5EF4-FFF2-40B4-BE49-F238E27FC236}">
                <a16:creationId xmlns:a16="http://schemas.microsoft.com/office/drawing/2014/main" id="{A9C9E047-3B79-01FB-2668-552BA3E030C5}"/>
              </a:ext>
            </a:extLst>
          </p:cNvPr>
          <p:cNvSpPr>
            <a:spLocks noGrp="1"/>
          </p:cNvSpPr>
          <p:nvPr>
            <p:ph type="body" sz="quarter" idx="16" hasCustomPrompt="1"/>
          </p:nvPr>
        </p:nvSpPr>
        <p:spPr>
          <a:xfrm>
            <a:off x="632125" y="2372473"/>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3" name="Text Placeholder 2">
            <a:extLst>
              <a:ext uri="{FF2B5EF4-FFF2-40B4-BE49-F238E27FC236}">
                <a16:creationId xmlns:a16="http://schemas.microsoft.com/office/drawing/2014/main" id="{59B16207-AF3E-950B-D412-7CB2B8BB687D}"/>
              </a:ext>
            </a:extLst>
          </p:cNvPr>
          <p:cNvSpPr>
            <a:spLocks noGrp="1"/>
          </p:cNvSpPr>
          <p:nvPr>
            <p:ph type="body" sz="quarter" idx="30" hasCustomPrompt="1"/>
          </p:nvPr>
        </p:nvSpPr>
        <p:spPr>
          <a:xfrm>
            <a:off x="632125" y="2803020"/>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33"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4" name="Text Placeholder 2">
            <a:extLst>
              <a:ext uri="{FF2B5EF4-FFF2-40B4-BE49-F238E27FC236}">
                <a16:creationId xmlns:a16="http://schemas.microsoft.com/office/drawing/2014/main" id="{39E0DAAB-B12B-D73A-BFD5-E3645B1EFF04}"/>
              </a:ext>
            </a:extLst>
          </p:cNvPr>
          <p:cNvSpPr>
            <a:spLocks noGrp="1"/>
          </p:cNvSpPr>
          <p:nvPr>
            <p:ph type="body" sz="quarter" idx="14" hasCustomPrompt="1"/>
          </p:nvPr>
        </p:nvSpPr>
        <p:spPr>
          <a:xfrm>
            <a:off x="632127" y="431800"/>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21" name="Text Placeholder 2">
            <a:extLst>
              <a:ext uri="{FF2B5EF4-FFF2-40B4-BE49-F238E27FC236}">
                <a16:creationId xmlns:a16="http://schemas.microsoft.com/office/drawing/2014/main" id="{D575CD87-CAFE-A05B-6B97-0E87969006E4}"/>
              </a:ext>
            </a:extLst>
          </p:cNvPr>
          <p:cNvSpPr>
            <a:spLocks noGrp="1"/>
          </p:cNvSpPr>
          <p:nvPr>
            <p:ph type="body" sz="quarter" idx="33" hasCustomPrompt="1"/>
          </p:nvPr>
        </p:nvSpPr>
        <p:spPr>
          <a:xfrm>
            <a:off x="632125" y="4216904"/>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22" name="Text Placeholder 2">
            <a:extLst>
              <a:ext uri="{FF2B5EF4-FFF2-40B4-BE49-F238E27FC236}">
                <a16:creationId xmlns:a16="http://schemas.microsoft.com/office/drawing/2014/main" id="{A9674B6B-6A39-1F78-81F7-17B4220675D4}"/>
              </a:ext>
            </a:extLst>
          </p:cNvPr>
          <p:cNvSpPr>
            <a:spLocks noGrp="1"/>
          </p:cNvSpPr>
          <p:nvPr>
            <p:ph type="body" sz="quarter" idx="34" hasCustomPrompt="1"/>
          </p:nvPr>
        </p:nvSpPr>
        <p:spPr>
          <a:xfrm>
            <a:off x="632125" y="4647451"/>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33"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Tree>
    <p:extLst>
      <p:ext uri="{BB962C8B-B14F-4D97-AF65-F5344CB8AC3E}">
        <p14:creationId xmlns:p14="http://schemas.microsoft.com/office/powerpoint/2010/main" val="11222466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4" pos="356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alf page chart">
    <p:spTree>
      <p:nvGrpSpPr>
        <p:cNvPr id="1" name=""/>
        <p:cNvGrpSpPr/>
        <p:nvPr/>
      </p:nvGrpSpPr>
      <p:grpSpPr>
        <a:xfrm>
          <a:off x="0" y="0"/>
          <a:ext cx="0" cy="0"/>
          <a:chOff x="0" y="0"/>
          <a:chExt cx="0" cy="0"/>
        </a:xfrm>
      </p:grpSpPr>
      <p:sp>
        <p:nvSpPr>
          <p:cNvPr id="6" name="Chart Placeholder 5"/>
          <p:cNvSpPr>
            <a:spLocks noGrp="1"/>
          </p:cNvSpPr>
          <p:nvPr>
            <p:ph type="chart" sz="quarter" idx="10"/>
          </p:nvPr>
        </p:nvSpPr>
        <p:spPr>
          <a:xfrm>
            <a:off x="6786035" y="431803"/>
            <a:ext cx="4796367" cy="6045199"/>
          </a:xfrm>
          <a:prstGeom prst="rect">
            <a:avLst/>
          </a:prstGeom>
        </p:spPr>
        <p:txBody>
          <a:bodyPr anchor="ctr" anchorCtr="0"/>
          <a:lstStyle>
            <a:lvl1pPr marL="0" indent="0" algn="ctr">
              <a:buNone/>
              <a:defRPr>
                <a:solidFill>
                  <a:schemeClr val="tx1"/>
                </a:solidFill>
              </a:defRPr>
            </a:lvl1pPr>
          </a:lstStyle>
          <a:p>
            <a:r>
              <a:rPr lang="en-GB"/>
              <a:t>Click icon to add chart</a:t>
            </a:r>
            <a:endParaRPr lang="en-US"/>
          </a:p>
        </p:txBody>
      </p:sp>
      <p:sp>
        <p:nvSpPr>
          <p:cNvPr id="4" name="Title 1">
            <a:extLst>
              <a:ext uri="{FF2B5EF4-FFF2-40B4-BE49-F238E27FC236}">
                <a16:creationId xmlns:a16="http://schemas.microsoft.com/office/drawing/2014/main" id="{7C0FB4A9-9785-254F-982E-7E82B77BF549}"/>
              </a:ext>
            </a:extLst>
          </p:cNvPr>
          <p:cNvSpPr>
            <a:spLocks noGrp="1"/>
          </p:cNvSpPr>
          <p:nvPr>
            <p:ph type="ctrTitle" hasCustomPrompt="1"/>
          </p:nvPr>
        </p:nvSpPr>
        <p:spPr>
          <a:xfrm>
            <a:off x="636096" y="2209802"/>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sp>
        <p:nvSpPr>
          <p:cNvPr id="7" name="Text Placeholder 2">
            <a:extLst>
              <a:ext uri="{FF2B5EF4-FFF2-40B4-BE49-F238E27FC236}">
                <a16:creationId xmlns:a16="http://schemas.microsoft.com/office/drawing/2014/main" id="{25F9E7A7-281F-24AD-2948-98640334E329}"/>
              </a:ext>
            </a:extLst>
          </p:cNvPr>
          <p:cNvSpPr>
            <a:spLocks noGrp="1"/>
          </p:cNvSpPr>
          <p:nvPr>
            <p:ph type="body" sz="quarter" idx="14" hasCustomPrompt="1"/>
          </p:nvPr>
        </p:nvSpPr>
        <p:spPr>
          <a:xfrm>
            <a:off x="632127" y="431800"/>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Tree>
    <p:extLst>
      <p:ext uri="{BB962C8B-B14F-4D97-AF65-F5344CB8AC3E}">
        <p14:creationId xmlns:p14="http://schemas.microsoft.com/office/powerpoint/2010/main" val="1301836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4" pos="356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Midnight Left Image">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8B79449B-D8FD-934A-BDBF-CDDC969F0C21}"/>
              </a:ext>
            </a:extLst>
          </p:cNvPr>
          <p:cNvSpPr>
            <a:spLocks noGrp="1"/>
          </p:cNvSpPr>
          <p:nvPr>
            <p:ph type="pic" sz="quarter" idx="10" hasCustomPrompt="1"/>
          </p:nvPr>
        </p:nvSpPr>
        <p:spPr>
          <a:xfrm>
            <a:off x="8186059" y="0"/>
            <a:ext cx="4005943" cy="6858000"/>
          </a:xfrm>
          <a:prstGeom prst="rect">
            <a:avLst/>
          </a:prstGeom>
          <a:solidFill>
            <a:schemeClr val="bg2">
              <a:alpha val="13000"/>
            </a:schemeClr>
          </a:solidFill>
        </p:spPr>
        <p:txBody>
          <a:bodyPr vert="horz" lIns="91420" tIns="45710" rIns="91420" bIns="45710" anchor="ctr"/>
          <a:lstStyle>
            <a:lvl1pPr marL="0" indent="0" algn="ctr">
              <a:buNone/>
              <a:defRPr sz="1333" b="0" i="0" baseline="0">
                <a:solidFill>
                  <a:schemeClr val="tx1"/>
                </a:solidFill>
                <a:latin typeface="CiscoSansTT ExtraLight" panose="020B0303020201020303" pitchFamily="34" charset="0"/>
                <a:cs typeface="CiscoSans ExtraLight"/>
              </a:defRPr>
            </a:lvl1pPr>
          </a:lstStyle>
          <a:p>
            <a:pPr lvl="0"/>
            <a:r>
              <a:rPr lang="en-US" noProof="0"/>
              <a:t>Click to add picture</a:t>
            </a:r>
          </a:p>
        </p:txBody>
      </p:sp>
      <p:sp>
        <p:nvSpPr>
          <p:cNvPr id="16" name="Title 1">
            <a:extLst>
              <a:ext uri="{FF2B5EF4-FFF2-40B4-BE49-F238E27FC236}">
                <a16:creationId xmlns:a16="http://schemas.microsoft.com/office/drawing/2014/main" id="{295FAFAD-F810-39BD-3A75-77D90AC7B4C4}"/>
              </a:ext>
            </a:extLst>
          </p:cNvPr>
          <p:cNvSpPr>
            <a:spLocks noGrp="1"/>
          </p:cNvSpPr>
          <p:nvPr>
            <p:ph type="ctrTitle" hasCustomPrompt="1"/>
          </p:nvPr>
        </p:nvSpPr>
        <p:spPr>
          <a:xfrm>
            <a:off x="628011" y="3200817"/>
            <a:ext cx="10962553" cy="1504200"/>
          </a:xfrm>
          <a:prstGeom prst="rect">
            <a:avLst/>
          </a:prstGeom>
          <a:noFill/>
        </p:spPr>
        <p:txBody>
          <a:bodyPr lIns="0" tIns="0" rIns="0" bIns="0" anchor="b" anchorCtr="0"/>
          <a:lstStyle>
            <a:lvl1pPr marL="0" indent="0" algn="l">
              <a:lnSpc>
                <a:spcPct val="90000"/>
              </a:lnSpc>
              <a:buFont typeface="Arial" panose="020B0604020202020204" pitchFamily="34" charset="0"/>
              <a:buNone/>
              <a:defRPr sz="5400" b="0" i="0" spc="0" baseline="0">
                <a:solidFill>
                  <a:schemeClr val="tx1"/>
                </a:solidFill>
                <a:latin typeface="CiscoSansTT ExtraLight" panose="020B0303020201020303" pitchFamily="34" charset="0"/>
                <a:cs typeface="CiscoSansTT ExtraLight"/>
              </a:defRPr>
            </a:lvl1pPr>
          </a:lstStyle>
          <a:p>
            <a:r>
              <a:rPr lang="en-GB"/>
              <a:t>Presentation title </a:t>
            </a:r>
            <a:br>
              <a:rPr lang="en-GB"/>
            </a:br>
            <a:r>
              <a:rPr lang="en-GB"/>
              <a:t>goes here</a:t>
            </a:r>
            <a:endParaRPr lang="en-US"/>
          </a:p>
        </p:txBody>
      </p:sp>
      <p:sp>
        <p:nvSpPr>
          <p:cNvPr id="17" name="Subtitle">
            <a:extLst>
              <a:ext uri="{FF2B5EF4-FFF2-40B4-BE49-F238E27FC236}">
                <a16:creationId xmlns:a16="http://schemas.microsoft.com/office/drawing/2014/main" id="{8C37E0F8-C5E2-7BED-8AAC-897D792BB038}"/>
              </a:ext>
            </a:extLst>
          </p:cNvPr>
          <p:cNvSpPr>
            <a:spLocks noGrp="1"/>
          </p:cNvSpPr>
          <p:nvPr>
            <p:ph type="body" sz="quarter" idx="13" hasCustomPrompt="1"/>
          </p:nvPr>
        </p:nvSpPr>
        <p:spPr>
          <a:xfrm>
            <a:off x="628011" y="4807254"/>
            <a:ext cx="10962553" cy="398668"/>
          </a:xfrm>
          <a:prstGeom prst="rect">
            <a:avLst/>
          </a:prstGeom>
          <a:noFill/>
        </p:spPr>
        <p:txBody>
          <a:bodyPr lIns="0" tIns="0" rIns="0" bIns="0"/>
          <a:lstStyle>
            <a:lvl1pPr marL="0" indent="0" algn="l">
              <a:buFont typeface="Arial" panose="020B0604020202020204" pitchFamily="34" charset="0"/>
              <a:buNone/>
              <a:defRPr sz="20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 goes here</a:t>
            </a:r>
          </a:p>
        </p:txBody>
      </p:sp>
      <p:sp>
        <p:nvSpPr>
          <p:cNvPr id="18" name="Subtitle 2">
            <a:extLst>
              <a:ext uri="{FF2B5EF4-FFF2-40B4-BE49-F238E27FC236}">
                <a16:creationId xmlns:a16="http://schemas.microsoft.com/office/drawing/2014/main" id="{CD577481-303C-6B3D-080C-D901A9CC28E2}"/>
              </a:ext>
            </a:extLst>
          </p:cNvPr>
          <p:cNvSpPr>
            <a:spLocks noGrp="1"/>
          </p:cNvSpPr>
          <p:nvPr>
            <p:ph type="subTitle" idx="1" hasCustomPrompt="1"/>
          </p:nvPr>
        </p:nvSpPr>
        <p:spPr>
          <a:xfrm>
            <a:off x="628011" y="5314225"/>
            <a:ext cx="10962553" cy="807177"/>
          </a:xfrm>
          <a:prstGeom prst="rect">
            <a:avLst/>
          </a:prstGeom>
          <a:noFill/>
        </p:spPr>
        <p:txBody>
          <a:bodyPr lIns="0" tIns="0" rIns="0" bIns="0" anchor="t" anchorCtr="0">
            <a:noAutofit/>
          </a:bodyPr>
          <a:lstStyle>
            <a:lvl1pPr marL="0" indent="0" algn="l">
              <a:lnSpc>
                <a:spcPct val="100000"/>
              </a:lnSpc>
              <a:spcBef>
                <a:spcPts val="0"/>
              </a:spcBef>
              <a:spcAft>
                <a:spcPts val="1600"/>
              </a:spcAft>
              <a:buNone/>
              <a:defRPr sz="1300" b="0" i="0">
                <a:solidFill>
                  <a:schemeClr val="tx1"/>
                </a:solidFill>
                <a:latin typeface="CiscoSansTT Light" panose="020B0503020201020303" pitchFamily="34" charset="0"/>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a:p>
            <a:r>
              <a:rPr lang="en-GB"/>
              <a:t>Date</a:t>
            </a:r>
            <a:endParaRPr lang="en-US"/>
          </a:p>
        </p:txBody>
      </p:sp>
      <p:pic>
        <p:nvPicPr>
          <p:cNvPr id="10" name="Picture 7">
            <a:extLst>
              <a:ext uri="{FF2B5EF4-FFF2-40B4-BE49-F238E27FC236}">
                <a16:creationId xmlns:a16="http://schemas.microsoft.com/office/drawing/2014/main" id="{EB0D5F86-0DA7-566F-B06B-F0CEE9D6C56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Tree>
    <p:extLst>
      <p:ext uri="{BB962C8B-B14F-4D97-AF65-F5344CB8AC3E}">
        <p14:creationId xmlns:p14="http://schemas.microsoft.com/office/powerpoint/2010/main" val="1524695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losin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6AD5A65-A7EB-424E-8ADF-62E6668815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038770" y="2921000"/>
            <a:ext cx="2114461" cy="874949"/>
          </a:xfrm>
          <a:prstGeom prst="rect">
            <a:avLst/>
          </a:prstGeom>
        </p:spPr>
      </p:pic>
    </p:spTree>
    <p:extLst>
      <p:ext uri="{BB962C8B-B14F-4D97-AF65-F5344CB8AC3E}">
        <p14:creationId xmlns:p14="http://schemas.microsoft.com/office/powerpoint/2010/main" val="918706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609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0488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_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6BCAE-323A-FD4E-B6AF-1569D1E721D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8201697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84" indent="-228589">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70" indent="-220122">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54" indent="-146043">
              <a:buClr>
                <a:schemeClr val="tx1"/>
              </a:buClr>
              <a:buSzPct val="80000"/>
              <a:buFont typeface="Arial"/>
              <a:buChar char="•"/>
              <a:defRPr sz="2133" b="0" i="0">
                <a:solidFill>
                  <a:schemeClr val="tx1"/>
                </a:solidFill>
                <a:latin typeface="+mn-lt"/>
                <a:ea typeface="CiscoSansTT Thin" charset="0"/>
                <a:cs typeface="CiscoSansTT Thin" charset="0"/>
              </a:defRPr>
            </a:lvl3pPr>
            <a:lvl4pPr marL="1214652" indent="-228542">
              <a:buClr>
                <a:schemeClr val="tx1"/>
              </a:buClr>
              <a:buSzPct val="80000"/>
              <a:buFont typeface="Arial"/>
              <a:buChar char="•"/>
              <a:defRPr sz="1867" b="0" i="0">
                <a:solidFill>
                  <a:schemeClr val="tx1"/>
                </a:solidFill>
                <a:latin typeface="+mn-lt"/>
                <a:ea typeface="CiscoSansTT Thin" charset="0"/>
                <a:cs typeface="CiscoSansTT Thin" charset="0"/>
              </a:defRPr>
            </a:lvl4pPr>
            <a:lvl5pPr marL="1443195" indent="-224309">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583688" y="455086"/>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US"/>
              <a:t>Click to edit Master title style</a:t>
            </a:r>
            <a:endParaRPr lang="en-GB"/>
          </a:p>
        </p:txBody>
      </p:sp>
    </p:spTree>
    <p:extLst>
      <p:ext uri="{BB962C8B-B14F-4D97-AF65-F5344CB8AC3E}">
        <p14:creationId xmlns:p14="http://schemas.microsoft.com/office/powerpoint/2010/main" val="21329029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6250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ulle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401" y="1602317"/>
            <a:ext cx="11036459" cy="4519083"/>
          </a:xfrm>
          <a:prstGeom prst="rect">
            <a:avLst/>
          </a:prstGeom>
        </p:spPr>
        <p:txBody>
          <a:bodyPr lIns="91420" tIns="45710" rIns="91420" bIns="45710">
            <a:noAutofit/>
          </a:bodyPr>
          <a:lstStyle>
            <a:lvl1pPr marL="304792" indent="-228594">
              <a:lnSpc>
                <a:spcPct val="95000"/>
              </a:lnSpc>
              <a:spcBef>
                <a:spcPts val="1480"/>
              </a:spcBef>
              <a:buClr>
                <a:schemeClr val="tx1"/>
              </a:buClr>
              <a:buSzPct val="80000"/>
              <a:buFont typeface="Arial"/>
              <a:buChar char="•"/>
              <a:defRPr sz="2667" b="0" i="0">
                <a:solidFill>
                  <a:schemeClr val="tx1"/>
                </a:solidFill>
                <a:latin typeface="+mn-lt"/>
                <a:ea typeface="CiscoSansTT Thin" charset="0"/>
                <a:cs typeface="CiscoSansTT Thin" charset="0"/>
              </a:defRPr>
            </a:lvl1pPr>
            <a:lvl2pPr marL="609585" indent="-220128">
              <a:lnSpc>
                <a:spcPct val="95000"/>
              </a:lnSpc>
              <a:spcBef>
                <a:spcPts val="600"/>
              </a:spcBef>
              <a:buClr>
                <a:schemeClr val="tx1"/>
              </a:buClr>
              <a:buSzPct val="80000"/>
              <a:buFont typeface="Arial"/>
              <a:buChar char="•"/>
              <a:defRPr sz="2400" b="0" i="0">
                <a:solidFill>
                  <a:schemeClr val="tx1"/>
                </a:solidFill>
                <a:latin typeface="+mn-lt"/>
                <a:ea typeface="CiscoSansTT Thin" charset="0"/>
                <a:cs typeface="CiscoSansTT Thin" charset="0"/>
              </a:defRPr>
            </a:lvl2pPr>
            <a:lvl3pPr marL="914377" indent="-146047">
              <a:buClr>
                <a:schemeClr val="tx1"/>
              </a:buClr>
              <a:buSzPct val="80000"/>
              <a:buFont typeface="Arial"/>
              <a:buChar char="•"/>
              <a:defRPr sz="2133" b="0" i="0">
                <a:solidFill>
                  <a:schemeClr val="tx1"/>
                </a:solidFill>
                <a:latin typeface="+mn-lt"/>
                <a:ea typeface="CiscoSansTT Thin" charset="0"/>
                <a:cs typeface="CiscoSansTT Thin" charset="0"/>
              </a:defRPr>
            </a:lvl3pPr>
            <a:lvl4pPr marL="1214683" indent="-228548">
              <a:buClr>
                <a:schemeClr val="tx1"/>
              </a:buClr>
              <a:buSzPct val="80000"/>
              <a:buFont typeface="Arial"/>
              <a:buChar char="•"/>
              <a:defRPr sz="1867" b="0" i="0">
                <a:solidFill>
                  <a:schemeClr val="tx1"/>
                </a:solidFill>
                <a:latin typeface="+mn-lt"/>
                <a:ea typeface="CiscoSansTT Thin" charset="0"/>
                <a:cs typeface="CiscoSansTT Thin" charset="0"/>
              </a:defRPr>
            </a:lvl4pPr>
            <a:lvl5pPr marL="1443231" indent="-224314">
              <a:buClr>
                <a:schemeClr val="tx1"/>
              </a:buClr>
              <a:buSzPct val="80000"/>
              <a:buFont typeface="Arial"/>
              <a:buChar char="•"/>
              <a:defRPr sz="1600" b="0" i="0">
                <a:solidFill>
                  <a:schemeClr val="tx1"/>
                </a:solidFill>
                <a:latin typeface="+mn-lt"/>
                <a:ea typeface="CiscoSansTT Thin" charset="0"/>
                <a:cs typeface="CiscoSansTT Thin" charset="0"/>
              </a:defRPr>
            </a:lvl5pPr>
          </a:lstStyle>
          <a:p>
            <a:pPr lvl="0"/>
            <a:r>
              <a:rPr lang="en-GB"/>
              <a:t>First level</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itle Placeholder 5"/>
          <p:cNvSpPr>
            <a:spLocks noGrp="1"/>
          </p:cNvSpPr>
          <p:nvPr>
            <p:ph type="title"/>
          </p:nvPr>
        </p:nvSpPr>
        <p:spPr bwMode="auto">
          <a:xfrm>
            <a:off x="583688" y="455085"/>
            <a:ext cx="11127317"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733">
                <a:solidFill>
                  <a:schemeClr val="tx2"/>
                </a:solidFill>
              </a:defRPr>
            </a:lvl1pPr>
          </a:lstStyle>
          <a:p>
            <a:pPr lvl="0"/>
            <a:r>
              <a:rPr lang="en-GB"/>
              <a:t>Click to edit Master title style</a:t>
            </a:r>
          </a:p>
        </p:txBody>
      </p:sp>
    </p:spTree>
    <p:extLst>
      <p:ext uri="{BB962C8B-B14F-4D97-AF65-F5344CB8AC3E}">
        <p14:creationId xmlns:p14="http://schemas.microsoft.com/office/powerpoint/2010/main" val="2769210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Title Midnight Lef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28011" y="3200817"/>
            <a:ext cx="10962553" cy="1504200"/>
          </a:xfrm>
          <a:prstGeom prst="rect">
            <a:avLst/>
          </a:prstGeom>
          <a:noFill/>
        </p:spPr>
        <p:txBody>
          <a:bodyPr lIns="0" tIns="0" rIns="0" bIns="0" anchor="b" anchorCtr="0"/>
          <a:lstStyle>
            <a:lvl1pPr marL="0" indent="0" algn="l">
              <a:lnSpc>
                <a:spcPct val="90000"/>
              </a:lnSpc>
              <a:buFont typeface="Arial" panose="020B0604020202020204" pitchFamily="34" charset="0"/>
              <a:buNone/>
              <a:defRPr sz="5400" b="0" i="0" spc="0" baseline="0">
                <a:solidFill>
                  <a:schemeClr val="tx1"/>
                </a:solidFill>
                <a:latin typeface="CiscoSansTT ExtraLight" panose="020B0303020201020303" pitchFamily="34" charset="0"/>
                <a:cs typeface="CiscoSansTT ExtraLight"/>
              </a:defRPr>
            </a:lvl1pPr>
          </a:lstStyle>
          <a:p>
            <a:r>
              <a:rPr lang="en-GB"/>
              <a:t>Presentation title </a:t>
            </a:r>
            <a:br>
              <a:rPr lang="en-GB"/>
            </a:br>
            <a:r>
              <a:rPr lang="en-GB"/>
              <a:t>goes here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28011" y="4807254"/>
            <a:ext cx="10962553" cy="398668"/>
          </a:xfrm>
          <a:prstGeom prst="rect">
            <a:avLst/>
          </a:prstGeom>
          <a:noFill/>
        </p:spPr>
        <p:txBody>
          <a:bodyPr lIns="0" tIns="0" rIns="0" bIns="0"/>
          <a:lstStyle>
            <a:lvl1pPr marL="0" indent="0" algn="l">
              <a:buFont typeface="Arial" panose="020B0604020202020204" pitchFamily="34" charset="0"/>
              <a:buNone/>
              <a:defRPr sz="20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 goes here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28011" y="5314225"/>
            <a:ext cx="10962553" cy="807177"/>
          </a:xfrm>
          <a:prstGeom prst="rect">
            <a:avLst/>
          </a:prstGeom>
          <a:noFill/>
        </p:spPr>
        <p:txBody>
          <a:bodyPr lIns="0" tIns="0" rIns="0" bIns="0" anchor="t" anchorCtr="0">
            <a:noAutofit/>
          </a:bodyPr>
          <a:lstStyle>
            <a:lvl1pPr marL="0" indent="0" algn="l">
              <a:lnSpc>
                <a:spcPct val="100000"/>
              </a:lnSpc>
              <a:spcBef>
                <a:spcPts val="0"/>
              </a:spcBef>
              <a:spcAft>
                <a:spcPts val="1600"/>
              </a:spcAft>
              <a:buNone/>
              <a:defRPr sz="1300" b="0" i="0">
                <a:solidFill>
                  <a:schemeClr val="tx1"/>
                </a:solidFill>
                <a:latin typeface="CiscoSansTT Light" panose="020B0503020201020303" pitchFamily="34" charset="0"/>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a:p>
            <a:r>
              <a:rPr lang="en-GB"/>
              <a:t>Date</a:t>
            </a:r>
            <a:endParaRPr lang="en-US"/>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Tree>
    <p:extLst>
      <p:ext uri="{BB962C8B-B14F-4D97-AF65-F5344CB8AC3E}">
        <p14:creationId xmlns:p14="http://schemas.microsoft.com/office/powerpoint/2010/main" val="36276970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Half Page Text 4">
    <p:spTree>
      <p:nvGrpSpPr>
        <p:cNvPr id="1" name=""/>
        <p:cNvGrpSpPr/>
        <p:nvPr/>
      </p:nvGrpSpPr>
      <p:grpSpPr>
        <a:xfrm>
          <a:off x="0" y="0"/>
          <a:ext cx="0" cy="0"/>
          <a:chOff x="0" y="0"/>
          <a:chExt cx="0" cy="0"/>
        </a:xfrm>
      </p:grpSpPr>
      <p:sp>
        <p:nvSpPr>
          <p:cNvPr id="4" name="Rectangle 3"/>
          <p:cNvSpPr/>
          <p:nvPr userDrawn="1"/>
        </p:nvSpPr>
        <p:spPr>
          <a:xfrm>
            <a:off x="6104471"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latin typeface="CiscoSansTT ExtraLight" panose="020B0303020201020303" pitchFamily="34" charset="0"/>
            </a:endParaRPr>
          </a:p>
        </p:txBody>
      </p:sp>
      <p:sp>
        <p:nvSpPr>
          <p:cNvPr id="7" name="Title 1">
            <a:extLst>
              <a:ext uri="{FF2B5EF4-FFF2-40B4-BE49-F238E27FC236}">
                <a16:creationId xmlns:a16="http://schemas.microsoft.com/office/drawing/2014/main" id="{500FB767-EEA9-D740-8EE8-2114332F6203}"/>
              </a:ext>
            </a:extLst>
          </p:cNvPr>
          <p:cNvSpPr>
            <a:spLocks noGrp="1"/>
          </p:cNvSpPr>
          <p:nvPr>
            <p:ph type="ctrTitle" hasCustomPrompt="1"/>
          </p:nvPr>
        </p:nvSpPr>
        <p:spPr>
          <a:xfrm>
            <a:off x="626048" y="2209802"/>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sp>
        <p:nvSpPr>
          <p:cNvPr id="11" name="Text Placeholder 2">
            <a:extLst>
              <a:ext uri="{FF2B5EF4-FFF2-40B4-BE49-F238E27FC236}">
                <a16:creationId xmlns:a16="http://schemas.microsoft.com/office/drawing/2014/main" id="{89081E8E-66F3-8D24-1304-D061062DF4E8}"/>
              </a:ext>
            </a:extLst>
          </p:cNvPr>
          <p:cNvSpPr>
            <a:spLocks noGrp="1"/>
          </p:cNvSpPr>
          <p:nvPr>
            <p:ph type="body" sz="quarter" idx="21" hasCustomPrompt="1"/>
          </p:nvPr>
        </p:nvSpPr>
        <p:spPr>
          <a:xfrm>
            <a:off x="7360305" y="758396"/>
            <a:ext cx="3980795"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Text Placeholder 2">
            <a:extLst>
              <a:ext uri="{FF2B5EF4-FFF2-40B4-BE49-F238E27FC236}">
                <a16:creationId xmlns:a16="http://schemas.microsoft.com/office/drawing/2014/main" id="{9BF728C7-DBC7-38D7-00D3-F60D887793E3}"/>
              </a:ext>
            </a:extLst>
          </p:cNvPr>
          <p:cNvSpPr>
            <a:spLocks noGrp="1"/>
          </p:cNvSpPr>
          <p:nvPr>
            <p:ph type="body" sz="quarter" idx="24" hasCustomPrompt="1"/>
          </p:nvPr>
        </p:nvSpPr>
        <p:spPr>
          <a:xfrm>
            <a:off x="7360305" y="2689016"/>
            <a:ext cx="3980795"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7" name="Text Placeholder 2">
            <a:extLst>
              <a:ext uri="{FF2B5EF4-FFF2-40B4-BE49-F238E27FC236}">
                <a16:creationId xmlns:a16="http://schemas.microsoft.com/office/drawing/2014/main" id="{069357B9-DEB6-9F92-1DE4-7DBA5A5D9BC0}"/>
              </a:ext>
            </a:extLst>
          </p:cNvPr>
          <p:cNvSpPr>
            <a:spLocks noGrp="1"/>
          </p:cNvSpPr>
          <p:nvPr>
            <p:ph type="body" sz="quarter" idx="26" hasCustomPrompt="1"/>
          </p:nvPr>
        </p:nvSpPr>
        <p:spPr>
          <a:xfrm>
            <a:off x="7360305" y="4610989"/>
            <a:ext cx="3980795"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8" name="Text Placeholder 2">
            <a:extLst>
              <a:ext uri="{FF2B5EF4-FFF2-40B4-BE49-F238E27FC236}">
                <a16:creationId xmlns:a16="http://schemas.microsoft.com/office/drawing/2014/main" id="{26D36A6F-D633-41AB-6F29-C4A7CBFDE253}"/>
              </a:ext>
            </a:extLst>
          </p:cNvPr>
          <p:cNvSpPr>
            <a:spLocks noGrp="1"/>
          </p:cNvSpPr>
          <p:nvPr>
            <p:ph type="body" sz="quarter" idx="15" hasCustomPrompt="1"/>
          </p:nvPr>
        </p:nvSpPr>
        <p:spPr>
          <a:xfrm>
            <a:off x="7360305" y="1190595"/>
            <a:ext cx="398079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9" name="Text Placeholder 2">
            <a:extLst>
              <a:ext uri="{FF2B5EF4-FFF2-40B4-BE49-F238E27FC236}">
                <a16:creationId xmlns:a16="http://schemas.microsoft.com/office/drawing/2014/main" id="{7A5C30BC-62C3-9AC5-E1F2-050CFEBDF379}"/>
              </a:ext>
            </a:extLst>
          </p:cNvPr>
          <p:cNvSpPr>
            <a:spLocks noGrp="1"/>
          </p:cNvSpPr>
          <p:nvPr>
            <p:ph type="body" sz="quarter" idx="28" hasCustomPrompt="1"/>
          </p:nvPr>
        </p:nvSpPr>
        <p:spPr>
          <a:xfrm>
            <a:off x="7360305" y="3112568"/>
            <a:ext cx="398079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1" name="Text Placeholder 2">
            <a:extLst>
              <a:ext uri="{FF2B5EF4-FFF2-40B4-BE49-F238E27FC236}">
                <a16:creationId xmlns:a16="http://schemas.microsoft.com/office/drawing/2014/main" id="{A406770A-887F-8649-0DFA-7752B949AF17}"/>
              </a:ext>
            </a:extLst>
          </p:cNvPr>
          <p:cNvSpPr>
            <a:spLocks noGrp="1"/>
          </p:cNvSpPr>
          <p:nvPr>
            <p:ph type="body" sz="quarter" idx="29" hasCustomPrompt="1"/>
          </p:nvPr>
        </p:nvSpPr>
        <p:spPr>
          <a:xfrm>
            <a:off x="7360305" y="5043187"/>
            <a:ext cx="398079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6" name="Text Placeholder 2">
            <a:extLst>
              <a:ext uri="{FF2B5EF4-FFF2-40B4-BE49-F238E27FC236}">
                <a16:creationId xmlns:a16="http://schemas.microsoft.com/office/drawing/2014/main" id="{6D48D0B9-5AAE-5EA0-915E-F4A587C78DEA}"/>
              </a:ext>
            </a:extLst>
          </p:cNvPr>
          <p:cNvSpPr>
            <a:spLocks noGrp="1"/>
          </p:cNvSpPr>
          <p:nvPr>
            <p:ph type="body" sz="quarter" idx="14" hasCustomPrompt="1"/>
          </p:nvPr>
        </p:nvSpPr>
        <p:spPr>
          <a:xfrm>
            <a:off x="632127" y="431800"/>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Tree>
    <p:extLst>
      <p:ext uri="{BB962C8B-B14F-4D97-AF65-F5344CB8AC3E}">
        <p14:creationId xmlns:p14="http://schemas.microsoft.com/office/powerpoint/2010/main" val="30690316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4831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ansition Righ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4A31272-7678-5F4F-BF05-F087FA2FC8E9}"/>
              </a:ext>
            </a:extLst>
          </p:cNvPr>
          <p:cNvSpPr>
            <a:spLocks noGrp="1"/>
          </p:cNvSpPr>
          <p:nvPr>
            <p:ph type="ctrTitle" hasCustomPrompt="1"/>
          </p:nvPr>
        </p:nvSpPr>
        <p:spPr>
          <a:xfrm>
            <a:off x="609601" y="3101870"/>
            <a:ext cx="10972801" cy="1262529"/>
          </a:xfrm>
          <a:prstGeom prst="rect">
            <a:avLst/>
          </a:prstGeom>
        </p:spPr>
        <p:txBody>
          <a:bodyPr anchor="ctr"/>
          <a:lstStyle>
            <a:lvl1pPr marL="0" indent="0" algn="r">
              <a:lnSpc>
                <a:spcPct val="100000"/>
              </a:lnSpc>
              <a:buFont typeface="Arial" panose="020B0604020202020204" pitchFamily="34" charset="0"/>
              <a:buNone/>
              <a:defRPr sz="4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Transition slide goes here</a:t>
            </a:r>
            <a:endParaRPr lang="en-US"/>
          </a:p>
        </p:txBody>
      </p:sp>
      <p:sp>
        <p:nvSpPr>
          <p:cNvPr id="9" name="Text Placeholder 2">
            <a:extLst>
              <a:ext uri="{FF2B5EF4-FFF2-40B4-BE49-F238E27FC236}">
                <a16:creationId xmlns:a16="http://schemas.microsoft.com/office/drawing/2014/main" id="{DECC8AF0-3BE8-4648-B8CF-BE366F78ABFC}"/>
              </a:ext>
            </a:extLst>
          </p:cNvPr>
          <p:cNvSpPr>
            <a:spLocks noGrp="1"/>
          </p:cNvSpPr>
          <p:nvPr>
            <p:ph type="body" sz="quarter" idx="14" hasCustomPrompt="1"/>
          </p:nvPr>
        </p:nvSpPr>
        <p:spPr>
          <a:xfrm>
            <a:off x="609603" y="431802"/>
            <a:ext cx="10972800" cy="398668"/>
          </a:xfrm>
          <a:prstGeom prst="rect">
            <a:avLst/>
          </a:prstGeom>
        </p:spPr>
        <p:txBody>
          <a:bodyPr lIns="0" tIns="0" rIns="0" bIns="0"/>
          <a:lstStyle>
            <a:lvl1pPr marL="0" indent="0" algn="r">
              <a:buFont typeface="Arial" panose="020B0604020202020204" pitchFamily="34" charset="0"/>
              <a:buNone/>
              <a:defRPr sz="1333"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13" name="TextBox 12">
            <a:extLst>
              <a:ext uri="{FF2B5EF4-FFF2-40B4-BE49-F238E27FC236}">
                <a16:creationId xmlns:a16="http://schemas.microsoft.com/office/drawing/2014/main" id="{C4D79563-9547-9B5C-F7F4-A016B119A7E7}"/>
              </a:ext>
            </a:extLst>
          </p:cNvPr>
          <p:cNvSpPr txBox="1"/>
          <p:nvPr userDrawn="1"/>
        </p:nvSpPr>
        <p:spPr>
          <a:xfrm>
            <a:off x="4358642" y="-548640"/>
            <a:ext cx="184731" cy="369332"/>
          </a:xfrm>
          <a:prstGeom prst="rect">
            <a:avLst/>
          </a:prstGeom>
          <a:noFill/>
        </p:spPr>
        <p:txBody>
          <a:bodyPr wrap="none" rtlCol="0">
            <a:spAutoFit/>
          </a:bodyPr>
          <a:lstStyle/>
          <a:p>
            <a:endParaRPr lang="en-US">
              <a:latin typeface="+mn-lt"/>
            </a:endParaRPr>
          </a:p>
        </p:txBody>
      </p:sp>
    </p:spTree>
    <p:extLst>
      <p:ext uri="{BB962C8B-B14F-4D97-AF65-F5344CB8AC3E}">
        <p14:creationId xmlns:p14="http://schemas.microsoft.com/office/powerpoint/2010/main" val="3916777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ext Three Column">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B27A1D91-B0C5-82DE-7D46-53E481769CC7}"/>
              </a:ext>
            </a:extLst>
          </p:cNvPr>
          <p:cNvSpPr>
            <a:spLocks noGrp="1"/>
          </p:cNvSpPr>
          <p:nvPr>
            <p:ph type="body" sz="quarter" idx="16" hasCustomPrompt="1"/>
          </p:nvPr>
        </p:nvSpPr>
        <p:spPr>
          <a:xfrm>
            <a:off x="632125" y="2382521"/>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8" name="Text Placeholder 2">
            <a:extLst>
              <a:ext uri="{FF2B5EF4-FFF2-40B4-BE49-F238E27FC236}">
                <a16:creationId xmlns:a16="http://schemas.microsoft.com/office/drawing/2014/main" id="{56024974-A0B0-7C6B-9AD0-E630E95DA949}"/>
              </a:ext>
            </a:extLst>
          </p:cNvPr>
          <p:cNvSpPr>
            <a:spLocks noGrp="1"/>
          </p:cNvSpPr>
          <p:nvPr>
            <p:ph type="body" sz="quarter" idx="15" hasCustomPrompt="1"/>
          </p:nvPr>
        </p:nvSpPr>
        <p:spPr>
          <a:xfrm>
            <a:off x="632125" y="2812144"/>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21" name="Text Placeholder 2">
            <a:extLst>
              <a:ext uri="{FF2B5EF4-FFF2-40B4-BE49-F238E27FC236}">
                <a16:creationId xmlns:a16="http://schemas.microsoft.com/office/drawing/2014/main" id="{45F39481-2908-3822-701D-5FF87E1F03A5}"/>
              </a:ext>
            </a:extLst>
          </p:cNvPr>
          <p:cNvSpPr>
            <a:spLocks noGrp="1"/>
          </p:cNvSpPr>
          <p:nvPr>
            <p:ph type="body" sz="quarter" idx="17" hasCustomPrompt="1"/>
          </p:nvPr>
        </p:nvSpPr>
        <p:spPr>
          <a:xfrm>
            <a:off x="8093165" y="2382521"/>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22" name="Text Placeholder 2">
            <a:extLst>
              <a:ext uri="{FF2B5EF4-FFF2-40B4-BE49-F238E27FC236}">
                <a16:creationId xmlns:a16="http://schemas.microsoft.com/office/drawing/2014/main" id="{8390454E-C6EF-BF2D-F598-5D31E91A5C5B}"/>
              </a:ext>
            </a:extLst>
          </p:cNvPr>
          <p:cNvSpPr>
            <a:spLocks noGrp="1"/>
          </p:cNvSpPr>
          <p:nvPr>
            <p:ph type="body" sz="quarter" idx="18" hasCustomPrompt="1"/>
          </p:nvPr>
        </p:nvSpPr>
        <p:spPr>
          <a:xfrm>
            <a:off x="8093165" y="2812144"/>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27" name="Text Placeholder 2">
            <a:extLst>
              <a:ext uri="{FF2B5EF4-FFF2-40B4-BE49-F238E27FC236}">
                <a16:creationId xmlns:a16="http://schemas.microsoft.com/office/drawing/2014/main" id="{3BD0ABDF-0D5E-A765-9F69-3BC9541847C2}"/>
              </a:ext>
            </a:extLst>
          </p:cNvPr>
          <p:cNvSpPr>
            <a:spLocks noGrp="1"/>
          </p:cNvSpPr>
          <p:nvPr>
            <p:ph type="body" sz="quarter" idx="19" hasCustomPrompt="1"/>
          </p:nvPr>
        </p:nvSpPr>
        <p:spPr>
          <a:xfrm>
            <a:off x="4362645" y="2382521"/>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29" name="Text Placeholder 2">
            <a:extLst>
              <a:ext uri="{FF2B5EF4-FFF2-40B4-BE49-F238E27FC236}">
                <a16:creationId xmlns:a16="http://schemas.microsoft.com/office/drawing/2014/main" id="{57A872EF-F192-39C4-B234-D15D6561B47C}"/>
              </a:ext>
            </a:extLst>
          </p:cNvPr>
          <p:cNvSpPr>
            <a:spLocks noGrp="1"/>
          </p:cNvSpPr>
          <p:nvPr>
            <p:ph type="body" sz="quarter" idx="20" hasCustomPrompt="1"/>
          </p:nvPr>
        </p:nvSpPr>
        <p:spPr>
          <a:xfrm>
            <a:off x="4362645" y="2812144"/>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30" name="Text Placeholder 6">
            <a:extLst>
              <a:ext uri="{FF2B5EF4-FFF2-40B4-BE49-F238E27FC236}">
                <a16:creationId xmlns:a16="http://schemas.microsoft.com/office/drawing/2014/main" id="{3EB9F6D8-47DF-1F5B-55DF-071309C37FDE}"/>
              </a:ext>
            </a:extLst>
          </p:cNvPr>
          <p:cNvSpPr>
            <a:spLocks noGrp="1"/>
          </p:cNvSpPr>
          <p:nvPr>
            <p:ph type="body" sz="quarter" idx="21" hasCustomPrompt="1"/>
          </p:nvPr>
        </p:nvSpPr>
        <p:spPr>
          <a:xfrm>
            <a:off x="4359392" y="1766048"/>
            <a:ext cx="3486912" cy="443754"/>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31" name="Text Placeholder 6">
            <a:extLst>
              <a:ext uri="{FF2B5EF4-FFF2-40B4-BE49-F238E27FC236}">
                <a16:creationId xmlns:a16="http://schemas.microsoft.com/office/drawing/2014/main" id="{1B9F0F59-8C07-4391-070A-F127239E51B0}"/>
              </a:ext>
            </a:extLst>
          </p:cNvPr>
          <p:cNvSpPr>
            <a:spLocks noGrp="1"/>
          </p:cNvSpPr>
          <p:nvPr>
            <p:ph type="body" sz="quarter" idx="22" hasCustomPrompt="1"/>
          </p:nvPr>
        </p:nvSpPr>
        <p:spPr>
          <a:xfrm>
            <a:off x="8096015" y="1766048"/>
            <a:ext cx="3486912" cy="443754"/>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13" name="Title 1">
            <a:extLst>
              <a:ext uri="{FF2B5EF4-FFF2-40B4-BE49-F238E27FC236}">
                <a16:creationId xmlns:a16="http://schemas.microsoft.com/office/drawing/2014/main" id="{BE2AD77B-1466-B731-C28A-2731D668CCBE}"/>
              </a:ext>
            </a:extLst>
          </p:cNvPr>
          <p:cNvSpPr>
            <a:spLocks noGrp="1"/>
          </p:cNvSpPr>
          <p:nvPr>
            <p:ph type="ctrTitle" hasCustomPrompt="1"/>
          </p:nvPr>
        </p:nvSpPr>
        <p:spPr>
          <a:xfrm>
            <a:off x="621792" y="1766048"/>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a:t>
            </a:r>
            <a:endParaRPr lang="en-US"/>
          </a:p>
        </p:txBody>
      </p:sp>
      <p:sp>
        <p:nvSpPr>
          <p:cNvPr id="14" name="Text Placeholder 2">
            <a:extLst>
              <a:ext uri="{FF2B5EF4-FFF2-40B4-BE49-F238E27FC236}">
                <a16:creationId xmlns:a16="http://schemas.microsoft.com/office/drawing/2014/main" id="{D81B37B4-1168-CDEB-FB62-4B4E3C4E0ADA}"/>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Tree>
    <p:extLst>
      <p:ext uri="{BB962C8B-B14F-4D97-AF65-F5344CB8AC3E}">
        <p14:creationId xmlns:p14="http://schemas.microsoft.com/office/powerpoint/2010/main" val="40744174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Seque Lef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A1FD7D-7C93-E645-B2E9-AD2B9329C1E8}"/>
              </a:ext>
            </a:extLst>
          </p:cNvPr>
          <p:cNvSpPr>
            <a:spLocks noGrp="1"/>
          </p:cNvSpPr>
          <p:nvPr>
            <p:ph type="ctrTitle" hasCustomPrompt="1"/>
          </p:nvPr>
        </p:nvSpPr>
        <p:spPr>
          <a:xfrm>
            <a:off x="625930" y="2565402"/>
            <a:ext cx="10232589" cy="637377"/>
          </a:xfrm>
          <a:prstGeom prst="rect">
            <a:avLst/>
          </a:prstGeom>
        </p:spPr>
        <p:txBody>
          <a:bodyPr lIns="0" tIns="0" rIns="0" bIns="0" anchor="ctr"/>
          <a:lstStyle>
            <a:lvl1pPr marL="0" indent="0" algn="l">
              <a:lnSpc>
                <a:spcPct val="100000"/>
              </a:lnSpc>
              <a:buFont typeface="Arial" panose="020B0604020202020204" pitchFamily="34" charset="0"/>
              <a:buNone/>
              <a:defRPr sz="4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Segue slide copy goes here</a:t>
            </a:r>
            <a:endParaRPr lang="en-US"/>
          </a:p>
        </p:txBody>
      </p:sp>
    </p:spTree>
    <p:extLst>
      <p:ext uri="{BB962C8B-B14F-4D97-AF65-F5344CB8AC3E}">
        <p14:creationId xmlns:p14="http://schemas.microsoft.com/office/powerpoint/2010/main" val="3500325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Photo_Tine-small-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AFF544C-339B-804F-A5DD-3C6A7928B88E}"/>
              </a:ext>
            </a:extLst>
          </p:cNvPr>
          <p:cNvSpPr>
            <a:spLocks noGrp="1"/>
          </p:cNvSpPr>
          <p:nvPr>
            <p:ph type="pic" sz="quarter" idx="10"/>
          </p:nvPr>
        </p:nvSpPr>
        <p:spPr>
          <a:xfrm>
            <a:off x="1588" y="885825"/>
            <a:ext cx="6094413" cy="5089525"/>
          </a:xfrm>
          <a:custGeom>
            <a:avLst/>
            <a:gdLst>
              <a:gd name="connsiteX0" fmla="*/ 0 w 6096001"/>
              <a:gd name="connsiteY0" fmla="*/ 0 h 6856412"/>
              <a:gd name="connsiteX1" fmla="*/ 1588 w 6096001"/>
              <a:gd name="connsiteY1" fmla="*/ 0 h 6856412"/>
              <a:gd name="connsiteX2" fmla="*/ 1588 w 6096001"/>
              <a:gd name="connsiteY2" fmla="*/ 884238 h 6856412"/>
              <a:gd name="connsiteX3" fmla="*/ 626533 w 6096001"/>
              <a:gd name="connsiteY3" fmla="*/ 884238 h 6856412"/>
              <a:gd name="connsiteX4" fmla="*/ 711202 w 6096001"/>
              <a:gd name="connsiteY4" fmla="*/ 884238 h 6856412"/>
              <a:gd name="connsiteX5" fmla="*/ 711202 w 6096001"/>
              <a:gd name="connsiteY5" fmla="*/ 1328263 h 6856412"/>
              <a:gd name="connsiteX6" fmla="*/ 1147593 w 6096001"/>
              <a:gd name="connsiteY6" fmla="*/ 972555 h 6856412"/>
              <a:gd name="connsiteX7" fmla="*/ 1156505 w 6096001"/>
              <a:gd name="connsiteY7" fmla="*/ 884238 h 6856412"/>
              <a:gd name="connsiteX8" fmla="*/ 1173469 w 6096001"/>
              <a:gd name="connsiteY8" fmla="*/ 884238 h 6856412"/>
              <a:gd name="connsiteX9" fmla="*/ 3551901 w 6096001"/>
              <a:gd name="connsiteY9" fmla="*/ 884238 h 6856412"/>
              <a:gd name="connsiteX10" fmla="*/ 6096001 w 6096001"/>
              <a:gd name="connsiteY10" fmla="*/ 3429000 h 6856412"/>
              <a:gd name="connsiteX11" fmla="*/ 3551901 w 6096001"/>
              <a:gd name="connsiteY11" fmla="*/ 5973763 h 6856412"/>
              <a:gd name="connsiteX12" fmla="*/ 1588 w 6096001"/>
              <a:gd name="connsiteY12" fmla="*/ 5973763 h 6856412"/>
              <a:gd name="connsiteX13" fmla="*/ 1588 w 6096001"/>
              <a:gd name="connsiteY13" fmla="*/ 6856273 h 6856412"/>
              <a:gd name="connsiteX14" fmla="*/ 1588 w 6096001"/>
              <a:gd name="connsiteY14" fmla="*/ 6856412 h 6856412"/>
              <a:gd name="connsiteX15" fmla="*/ 0 w 6096001"/>
              <a:gd name="connsiteY15" fmla="*/ 6856412 h 6856412"/>
              <a:gd name="connsiteX0" fmla="*/ 0 w 6096001"/>
              <a:gd name="connsiteY0" fmla="*/ 0 h 6856412"/>
              <a:gd name="connsiteX1" fmla="*/ 1588 w 6096001"/>
              <a:gd name="connsiteY1" fmla="*/ 0 h 6856412"/>
              <a:gd name="connsiteX2" fmla="*/ 1588 w 6096001"/>
              <a:gd name="connsiteY2" fmla="*/ 884238 h 6856412"/>
              <a:gd name="connsiteX3" fmla="*/ 626533 w 6096001"/>
              <a:gd name="connsiteY3" fmla="*/ 884238 h 6856412"/>
              <a:gd name="connsiteX4" fmla="*/ 711202 w 6096001"/>
              <a:gd name="connsiteY4" fmla="*/ 884238 h 6856412"/>
              <a:gd name="connsiteX5" fmla="*/ 711202 w 6096001"/>
              <a:gd name="connsiteY5" fmla="*/ 1328263 h 6856412"/>
              <a:gd name="connsiteX6" fmla="*/ 1147593 w 6096001"/>
              <a:gd name="connsiteY6" fmla="*/ 972555 h 6856412"/>
              <a:gd name="connsiteX7" fmla="*/ 1156505 w 6096001"/>
              <a:gd name="connsiteY7" fmla="*/ 884238 h 6856412"/>
              <a:gd name="connsiteX8" fmla="*/ 1173469 w 6096001"/>
              <a:gd name="connsiteY8" fmla="*/ 884238 h 6856412"/>
              <a:gd name="connsiteX9" fmla="*/ 3551901 w 6096001"/>
              <a:gd name="connsiteY9" fmla="*/ 884238 h 6856412"/>
              <a:gd name="connsiteX10" fmla="*/ 6096001 w 6096001"/>
              <a:gd name="connsiteY10" fmla="*/ 3429000 h 6856412"/>
              <a:gd name="connsiteX11" fmla="*/ 3551901 w 6096001"/>
              <a:gd name="connsiteY11" fmla="*/ 5973763 h 6856412"/>
              <a:gd name="connsiteX12" fmla="*/ 1588 w 6096001"/>
              <a:gd name="connsiteY12" fmla="*/ 5973763 h 6856412"/>
              <a:gd name="connsiteX13" fmla="*/ 1588 w 6096001"/>
              <a:gd name="connsiteY13" fmla="*/ 6856273 h 6856412"/>
              <a:gd name="connsiteX14" fmla="*/ 1588 w 6096001"/>
              <a:gd name="connsiteY14" fmla="*/ 6856412 h 6856412"/>
              <a:gd name="connsiteX15" fmla="*/ 0 w 6096001"/>
              <a:gd name="connsiteY15" fmla="*/ 0 h 6856412"/>
              <a:gd name="connsiteX0" fmla="*/ 0 w 6096001"/>
              <a:gd name="connsiteY0" fmla="*/ 0 h 6856273"/>
              <a:gd name="connsiteX1" fmla="*/ 1588 w 6096001"/>
              <a:gd name="connsiteY1" fmla="*/ 0 h 6856273"/>
              <a:gd name="connsiteX2" fmla="*/ 1588 w 6096001"/>
              <a:gd name="connsiteY2" fmla="*/ 884238 h 6856273"/>
              <a:gd name="connsiteX3" fmla="*/ 626533 w 6096001"/>
              <a:gd name="connsiteY3" fmla="*/ 884238 h 6856273"/>
              <a:gd name="connsiteX4" fmla="*/ 711202 w 6096001"/>
              <a:gd name="connsiteY4" fmla="*/ 884238 h 6856273"/>
              <a:gd name="connsiteX5" fmla="*/ 711202 w 6096001"/>
              <a:gd name="connsiteY5" fmla="*/ 1328263 h 6856273"/>
              <a:gd name="connsiteX6" fmla="*/ 1147593 w 6096001"/>
              <a:gd name="connsiteY6" fmla="*/ 972555 h 6856273"/>
              <a:gd name="connsiteX7" fmla="*/ 1156505 w 6096001"/>
              <a:gd name="connsiteY7" fmla="*/ 884238 h 6856273"/>
              <a:gd name="connsiteX8" fmla="*/ 1173469 w 6096001"/>
              <a:gd name="connsiteY8" fmla="*/ 884238 h 6856273"/>
              <a:gd name="connsiteX9" fmla="*/ 3551901 w 6096001"/>
              <a:gd name="connsiteY9" fmla="*/ 884238 h 6856273"/>
              <a:gd name="connsiteX10" fmla="*/ 6096001 w 6096001"/>
              <a:gd name="connsiteY10" fmla="*/ 3429000 h 6856273"/>
              <a:gd name="connsiteX11" fmla="*/ 3551901 w 6096001"/>
              <a:gd name="connsiteY11" fmla="*/ 5973763 h 6856273"/>
              <a:gd name="connsiteX12" fmla="*/ 1588 w 6096001"/>
              <a:gd name="connsiteY12" fmla="*/ 5973763 h 6856273"/>
              <a:gd name="connsiteX13" fmla="*/ 1588 w 6096001"/>
              <a:gd name="connsiteY13" fmla="*/ 6856273 h 6856273"/>
              <a:gd name="connsiteX14" fmla="*/ 0 w 6096001"/>
              <a:gd name="connsiteY14" fmla="*/ 0 h 6856273"/>
              <a:gd name="connsiteX0" fmla="*/ 0 w 6096001"/>
              <a:gd name="connsiteY0" fmla="*/ 0 h 5973763"/>
              <a:gd name="connsiteX1" fmla="*/ 1588 w 6096001"/>
              <a:gd name="connsiteY1" fmla="*/ 0 h 5973763"/>
              <a:gd name="connsiteX2" fmla="*/ 1588 w 6096001"/>
              <a:gd name="connsiteY2" fmla="*/ 884238 h 5973763"/>
              <a:gd name="connsiteX3" fmla="*/ 626533 w 6096001"/>
              <a:gd name="connsiteY3" fmla="*/ 884238 h 5973763"/>
              <a:gd name="connsiteX4" fmla="*/ 711202 w 6096001"/>
              <a:gd name="connsiteY4" fmla="*/ 884238 h 5973763"/>
              <a:gd name="connsiteX5" fmla="*/ 711202 w 6096001"/>
              <a:gd name="connsiteY5" fmla="*/ 1328263 h 5973763"/>
              <a:gd name="connsiteX6" fmla="*/ 1147593 w 6096001"/>
              <a:gd name="connsiteY6" fmla="*/ 972555 h 5973763"/>
              <a:gd name="connsiteX7" fmla="*/ 1156505 w 6096001"/>
              <a:gd name="connsiteY7" fmla="*/ 884238 h 5973763"/>
              <a:gd name="connsiteX8" fmla="*/ 1173469 w 6096001"/>
              <a:gd name="connsiteY8" fmla="*/ 884238 h 5973763"/>
              <a:gd name="connsiteX9" fmla="*/ 3551901 w 6096001"/>
              <a:gd name="connsiteY9" fmla="*/ 884238 h 5973763"/>
              <a:gd name="connsiteX10" fmla="*/ 6096001 w 6096001"/>
              <a:gd name="connsiteY10" fmla="*/ 3429000 h 5973763"/>
              <a:gd name="connsiteX11" fmla="*/ 3551901 w 6096001"/>
              <a:gd name="connsiteY11" fmla="*/ 5973763 h 5973763"/>
              <a:gd name="connsiteX12" fmla="*/ 1588 w 6096001"/>
              <a:gd name="connsiteY12" fmla="*/ 5973763 h 5973763"/>
              <a:gd name="connsiteX13" fmla="*/ 0 w 6096001"/>
              <a:gd name="connsiteY13" fmla="*/ 0 h 5973763"/>
              <a:gd name="connsiteX0" fmla="*/ 262986 w 6357399"/>
              <a:gd name="connsiteY0" fmla="*/ 5973763 h 6416263"/>
              <a:gd name="connsiteX1" fmla="*/ 262986 w 6357399"/>
              <a:gd name="connsiteY1" fmla="*/ 0 h 6416263"/>
              <a:gd name="connsiteX2" fmla="*/ 262986 w 6357399"/>
              <a:gd name="connsiteY2" fmla="*/ 884238 h 6416263"/>
              <a:gd name="connsiteX3" fmla="*/ 887931 w 6357399"/>
              <a:gd name="connsiteY3" fmla="*/ 884238 h 6416263"/>
              <a:gd name="connsiteX4" fmla="*/ 972600 w 6357399"/>
              <a:gd name="connsiteY4" fmla="*/ 884238 h 6416263"/>
              <a:gd name="connsiteX5" fmla="*/ 972600 w 6357399"/>
              <a:gd name="connsiteY5" fmla="*/ 1328263 h 6416263"/>
              <a:gd name="connsiteX6" fmla="*/ 1408991 w 6357399"/>
              <a:gd name="connsiteY6" fmla="*/ 972555 h 6416263"/>
              <a:gd name="connsiteX7" fmla="*/ 1417903 w 6357399"/>
              <a:gd name="connsiteY7" fmla="*/ 884238 h 6416263"/>
              <a:gd name="connsiteX8" fmla="*/ 1434867 w 6357399"/>
              <a:gd name="connsiteY8" fmla="*/ 884238 h 6416263"/>
              <a:gd name="connsiteX9" fmla="*/ 3813299 w 6357399"/>
              <a:gd name="connsiteY9" fmla="*/ 884238 h 6416263"/>
              <a:gd name="connsiteX10" fmla="*/ 6357399 w 6357399"/>
              <a:gd name="connsiteY10" fmla="*/ 3429000 h 6416263"/>
              <a:gd name="connsiteX11" fmla="*/ 3813299 w 6357399"/>
              <a:gd name="connsiteY11" fmla="*/ 5973763 h 6416263"/>
              <a:gd name="connsiteX12" fmla="*/ 262986 w 6357399"/>
              <a:gd name="connsiteY12" fmla="*/ 5973763 h 6416263"/>
              <a:gd name="connsiteX0" fmla="*/ 287699 w 6382112"/>
              <a:gd name="connsiteY0" fmla="*/ 5466527 h 5909027"/>
              <a:gd name="connsiteX1" fmla="*/ 287699 w 6382112"/>
              <a:gd name="connsiteY1" fmla="*/ 377002 h 5909027"/>
              <a:gd name="connsiteX2" fmla="*/ 912644 w 6382112"/>
              <a:gd name="connsiteY2" fmla="*/ 377002 h 5909027"/>
              <a:gd name="connsiteX3" fmla="*/ 997313 w 6382112"/>
              <a:gd name="connsiteY3" fmla="*/ 377002 h 5909027"/>
              <a:gd name="connsiteX4" fmla="*/ 997313 w 6382112"/>
              <a:gd name="connsiteY4" fmla="*/ 821027 h 5909027"/>
              <a:gd name="connsiteX5" fmla="*/ 1433704 w 6382112"/>
              <a:gd name="connsiteY5" fmla="*/ 465319 h 5909027"/>
              <a:gd name="connsiteX6" fmla="*/ 1442616 w 6382112"/>
              <a:gd name="connsiteY6" fmla="*/ 377002 h 5909027"/>
              <a:gd name="connsiteX7" fmla="*/ 1459580 w 6382112"/>
              <a:gd name="connsiteY7" fmla="*/ 377002 h 5909027"/>
              <a:gd name="connsiteX8" fmla="*/ 3838012 w 6382112"/>
              <a:gd name="connsiteY8" fmla="*/ 377002 h 5909027"/>
              <a:gd name="connsiteX9" fmla="*/ 6382112 w 6382112"/>
              <a:gd name="connsiteY9" fmla="*/ 2921764 h 5909027"/>
              <a:gd name="connsiteX10" fmla="*/ 3838012 w 6382112"/>
              <a:gd name="connsiteY10" fmla="*/ 5466527 h 5909027"/>
              <a:gd name="connsiteX11" fmla="*/ 287699 w 6382112"/>
              <a:gd name="connsiteY11" fmla="*/ 5466527 h 5909027"/>
              <a:gd name="connsiteX0" fmla="*/ 262987 w 6357400"/>
              <a:gd name="connsiteY0" fmla="*/ 5466527 h 5909027"/>
              <a:gd name="connsiteX1" fmla="*/ 262987 w 6357400"/>
              <a:gd name="connsiteY1" fmla="*/ 377002 h 5909027"/>
              <a:gd name="connsiteX2" fmla="*/ 887932 w 6357400"/>
              <a:gd name="connsiteY2" fmla="*/ 377002 h 5909027"/>
              <a:gd name="connsiteX3" fmla="*/ 972601 w 6357400"/>
              <a:gd name="connsiteY3" fmla="*/ 377002 h 5909027"/>
              <a:gd name="connsiteX4" fmla="*/ 972601 w 6357400"/>
              <a:gd name="connsiteY4" fmla="*/ 821027 h 5909027"/>
              <a:gd name="connsiteX5" fmla="*/ 1408992 w 6357400"/>
              <a:gd name="connsiteY5" fmla="*/ 465319 h 5909027"/>
              <a:gd name="connsiteX6" fmla="*/ 1417904 w 6357400"/>
              <a:gd name="connsiteY6" fmla="*/ 377002 h 5909027"/>
              <a:gd name="connsiteX7" fmla="*/ 1434868 w 6357400"/>
              <a:gd name="connsiteY7" fmla="*/ 377002 h 5909027"/>
              <a:gd name="connsiteX8" fmla="*/ 3813300 w 6357400"/>
              <a:gd name="connsiteY8" fmla="*/ 377002 h 5909027"/>
              <a:gd name="connsiteX9" fmla="*/ 6357400 w 6357400"/>
              <a:gd name="connsiteY9" fmla="*/ 2921764 h 5909027"/>
              <a:gd name="connsiteX10" fmla="*/ 3813300 w 6357400"/>
              <a:gd name="connsiteY10" fmla="*/ 5466527 h 5909027"/>
              <a:gd name="connsiteX11" fmla="*/ 262987 w 6357400"/>
              <a:gd name="connsiteY11" fmla="*/ 5466527 h 5909027"/>
              <a:gd name="connsiteX0" fmla="*/ 262987 w 6357400"/>
              <a:gd name="connsiteY0" fmla="*/ 5466527 h 5909027"/>
              <a:gd name="connsiteX1" fmla="*/ 262987 w 6357400"/>
              <a:gd name="connsiteY1" fmla="*/ 377002 h 5909027"/>
              <a:gd name="connsiteX2" fmla="*/ 887932 w 6357400"/>
              <a:gd name="connsiteY2" fmla="*/ 377002 h 5909027"/>
              <a:gd name="connsiteX3" fmla="*/ 972601 w 6357400"/>
              <a:gd name="connsiteY3" fmla="*/ 377002 h 5909027"/>
              <a:gd name="connsiteX4" fmla="*/ 972601 w 6357400"/>
              <a:gd name="connsiteY4" fmla="*/ 821027 h 5909027"/>
              <a:gd name="connsiteX5" fmla="*/ 1408992 w 6357400"/>
              <a:gd name="connsiteY5" fmla="*/ 465319 h 5909027"/>
              <a:gd name="connsiteX6" fmla="*/ 1417904 w 6357400"/>
              <a:gd name="connsiteY6" fmla="*/ 377002 h 5909027"/>
              <a:gd name="connsiteX7" fmla="*/ 1434868 w 6357400"/>
              <a:gd name="connsiteY7" fmla="*/ 377002 h 5909027"/>
              <a:gd name="connsiteX8" fmla="*/ 3813300 w 6357400"/>
              <a:gd name="connsiteY8" fmla="*/ 377002 h 5909027"/>
              <a:gd name="connsiteX9" fmla="*/ 6357400 w 6357400"/>
              <a:gd name="connsiteY9" fmla="*/ 2921764 h 5909027"/>
              <a:gd name="connsiteX10" fmla="*/ 3813300 w 6357400"/>
              <a:gd name="connsiteY10" fmla="*/ 5466527 h 5909027"/>
              <a:gd name="connsiteX11" fmla="*/ 262987 w 6357400"/>
              <a:gd name="connsiteY11" fmla="*/ 5466527 h 5909027"/>
              <a:gd name="connsiteX0" fmla="*/ 262987 w 6357400"/>
              <a:gd name="connsiteY0" fmla="*/ 5466527 h 5466527"/>
              <a:gd name="connsiteX1" fmla="*/ 262987 w 6357400"/>
              <a:gd name="connsiteY1" fmla="*/ 377002 h 5466527"/>
              <a:gd name="connsiteX2" fmla="*/ 887932 w 6357400"/>
              <a:gd name="connsiteY2" fmla="*/ 377002 h 5466527"/>
              <a:gd name="connsiteX3" fmla="*/ 972601 w 6357400"/>
              <a:gd name="connsiteY3" fmla="*/ 377002 h 5466527"/>
              <a:gd name="connsiteX4" fmla="*/ 972601 w 6357400"/>
              <a:gd name="connsiteY4" fmla="*/ 821027 h 5466527"/>
              <a:gd name="connsiteX5" fmla="*/ 1408992 w 6357400"/>
              <a:gd name="connsiteY5" fmla="*/ 465319 h 5466527"/>
              <a:gd name="connsiteX6" fmla="*/ 1417904 w 6357400"/>
              <a:gd name="connsiteY6" fmla="*/ 377002 h 5466527"/>
              <a:gd name="connsiteX7" fmla="*/ 1434868 w 6357400"/>
              <a:gd name="connsiteY7" fmla="*/ 377002 h 5466527"/>
              <a:gd name="connsiteX8" fmla="*/ 3813300 w 6357400"/>
              <a:gd name="connsiteY8" fmla="*/ 377002 h 5466527"/>
              <a:gd name="connsiteX9" fmla="*/ 6357400 w 6357400"/>
              <a:gd name="connsiteY9" fmla="*/ 2921764 h 5466527"/>
              <a:gd name="connsiteX10" fmla="*/ 3813300 w 6357400"/>
              <a:gd name="connsiteY10" fmla="*/ 5466527 h 5466527"/>
              <a:gd name="connsiteX11" fmla="*/ 262987 w 6357400"/>
              <a:gd name="connsiteY11" fmla="*/ 5466527 h 5466527"/>
              <a:gd name="connsiteX0" fmla="*/ 0 w 6094413"/>
              <a:gd name="connsiteY0" fmla="*/ 5466527 h 5466527"/>
              <a:gd name="connsiteX1" fmla="*/ 0 w 6094413"/>
              <a:gd name="connsiteY1" fmla="*/ 377002 h 5466527"/>
              <a:gd name="connsiteX2" fmla="*/ 624945 w 6094413"/>
              <a:gd name="connsiteY2" fmla="*/ 377002 h 5466527"/>
              <a:gd name="connsiteX3" fmla="*/ 709614 w 6094413"/>
              <a:gd name="connsiteY3" fmla="*/ 377002 h 5466527"/>
              <a:gd name="connsiteX4" fmla="*/ 709614 w 6094413"/>
              <a:gd name="connsiteY4" fmla="*/ 821027 h 5466527"/>
              <a:gd name="connsiteX5" fmla="*/ 1146005 w 6094413"/>
              <a:gd name="connsiteY5" fmla="*/ 465319 h 5466527"/>
              <a:gd name="connsiteX6" fmla="*/ 1154917 w 6094413"/>
              <a:gd name="connsiteY6" fmla="*/ 377002 h 5466527"/>
              <a:gd name="connsiteX7" fmla="*/ 1171881 w 6094413"/>
              <a:gd name="connsiteY7" fmla="*/ 377002 h 5466527"/>
              <a:gd name="connsiteX8" fmla="*/ 3550313 w 6094413"/>
              <a:gd name="connsiteY8" fmla="*/ 377002 h 5466527"/>
              <a:gd name="connsiteX9" fmla="*/ 6094413 w 6094413"/>
              <a:gd name="connsiteY9" fmla="*/ 2921764 h 5466527"/>
              <a:gd name="connsiteX10" fmla="*/ 3550313 w 6094413"/>
              <a:gd name="connsiteY10" fmla="*/ 5466527 h 5466527"/>
              <a:gd name="connsiteX11" fmla="*/ 0 w 6094413"/>
              <a:gd name="connsiteY11" fmla="*/ 5466527 h 5466527"/>
              <a:gd name="connsiteX0" fmla="*/ 0 w 6094413"/>
              <a:gd name="connsiteY0" fmla="*/ 5089525 h 5089525"/>
              <a:gd name="connsiteX1" fmla="*/ 0 w 6094413"/>
              <a:gd name="connsiteY1" fmla="*/ 0 h 5089525"/>
              <a:gd name="connsiteX2" fmla="*/ 624945 w 6094413"/>
              <a:gd name="connsiteY2" fmla="*/ 0 h 5089525"/>
              <a:gd name="connsiteX3" fmla="*/ 709614 w 6094413"/>
              <a:gd name="connsiteY3" fmla="*/ 0 h 5089525"/>
              <a:gd name="connsiteX4" fmla="*/ 709614 w 6094413"/>
              <a:gd name="connsiteY4" fmla="*/ 444025 h 5089525"/>
              <a:gd name="connsiteX5" fmla="*/ 1146005 w 6094413"/>
              <a:gd name="connsiteY5" fmla="*/ 88317 h 5089525"/>
              <a:gd name="connsiteX6" fmla="*/ 1154917 w 6094413"/>
              <a:gd name="connsiteY6" fmla="*/ 0 h 5089525"/>
              <a:gd name="connsiteX7" fmla="*/ 1171881 w 6094413"/>
              <a:gd name="connsiteY7" fmla="*/ 0 h 5089525"/>
              <a:gd name="connsiteX8" fmla="*/ 3550313 w 6094413"/>
              <a:gd name="connsiteY8" fmla="*/ 0 h 5089525"/>
              <a:gd name="connsiteX9" fmla="*/ 6094413 w 6094413"/>
              <a:gd name="connsiteY9" fmla="*/ 2544762 h 5089525"/>
              <a:gd name="connsiteX10" fmla="*/ 3550313 w 6094413"/>
              <a:gd name="connsiteY10" fmla="*/ 5089525 h 5089525"/>
              <a:gd name="connsiteX11" fmla="*/ 0 w 6094413"/>
              <a:gd name="connsiteY11" fmla="*/ 5089525 h 508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4413" h="5089525">
                <a:moveTo>
                  <a:pt x="0" y="5089525"/>
                </a:moveTo>
                <a:cubicBezTo>
                  <a:pt x="393" y="4705966"/>
                  <a:pt x="0" y="2544762"/>
                  <a:pt x="0" y="0"/>
                </a:cubicBezTo>
                <a:cubicBezTo>
                  <a:pt x="164118" y="6185"/>
                  <a:pt x="416630" y="0"/>
                  <a:pt x="624945" y="0"/>
                </a:cubicBezTo>
                <a:lnTo>
                  <a:pt x="709614" y="0"/>
                </a:lnTo>
                <a:lnTo>
                  <a:pt x="709614" y="444025"/>
                </a:lnTo>
                <a:cubicBezTo>
                  <a:pt x="924765" y="444025"/>
                  <a:pt x="1104446" y="291238"/>
                  <a:pt x="1146005" y="88317"/>
                </a:cubicBezTo>
                <a:lnTo>
                  <a:pt x="1154917" y="0"/>
                </a:lnTo>
                <a:lnTo>
                  <a:pt x="1171881" y="0"/>
                </a:lnTo>
                <a:lnTo>
                  <a:pt x="3550313" y="0"/>
                </a:lnTo>
                <a:cubicBezTo>
                  <a:pt x="4954885" y="0"/>
                  <a:pt x="6094413" y="1139825"/>
                  <a:pt x="6094413" y="2544762"/>
                </a:cubicBezTo>
                <a:cubicBezTo>
                  <a:pt x="6094413" y="3951287"/>
                  <a:pt x="4954885" y="5089525"/>
                  <a:pt x="3550313" y="5089525"/>
                </a:cubicBezTo>
                <a:lnTo>
                  <a:pt x="0" y="5089525"/>
                </a:lnTo>
                <a:close/>
              </a:path>
            </a:pathLst>
          </a:custGeom>
        </p:spPr>
        <p:txBody>
          <a:bodyPr wrap="square" anchor="ctr">
            <a:noAutofit/>
          </a:bodyPr>
          <a:lstStyle>
            <a:lvl1pPr marL="0" indent="0" algn="ctr">
              <a:buNone/>
              <a:defRPr/>
            </a:lvl1pPr>
          </a:lstStyle>
          <a:p>
            <a:endParaRPr lang="en-US"/>
          </a:p>
        </p:txBody>
      </p:sp>
      <p:sp>
        <p:nvSpPr>
          <p:cNvPr id="5" name="Graphic 11">
            <a:extLst>
              <a:ext uri="{FF2B5EF4-FFF2-40B4-BE49-F238E27FC236}">
                <a16:creationId xmlns:a16="http://schemas.microsoft.com/office/drawing/2014/main" id="{4F0DF481-E7D4-E642-A674-1C6B555D2BDE}"/>
              </a:ext>
            </a:extLst>
          </p:cNvPr>
          <p:cNvSpPr>
            <a:spLocks noChangeAspect="1"/>
          </p:cNvSpPr>
          <p:nvPr userDrawn="1"/>
        </p:nvSpPr>
        <p:spPr>
          <a:xfrm>
            <a:off x="4517522" y="5078417"/>
            <a:ext cx="890890" cy="890890"/>
          </a:xfrm>
          <a:custGeom>
            <a:avLst/>
            <a:gdLst>
              <a:gd name="connsiteX0" fmla="*/ 664854 w 664854"/>
              <a:gd name="connsiteY0" fmla="*/ 332427 h 664854"/>
              <a:gd name="connsiteX1" fmla="*/ 332427 w 664854"/>
              <a:gd name="connsiteY1" fmla="*/ 664854 h 664854"/>
              <a:gd name="connsiteX2" fmla="*/ 0 w 664854"/>
              <a:gd name="connsiteY2" fmla="*/ 332427 h 664854"/>
              <a:gd name="connsiteX3" fmla="*/ 332427 w 664854"/>
              <a:gd name="connsiteY3" fmla="*/ 0 h 664854"/>
              <a:gd name="connsiteX4" fmla="*/ 664854 w 664854"/>
              <a:gd name="connsiteY4" fmla="*/ 332427 h 664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854" h="664854">
                <a:moveTo>
                  <a:pt x="664854" y="332427"/>
                </a:moveTo>
                <a:cubicBezTo>
                  <a:pt x="664854" y="516021"/>
                  <a:pt x="516022" y="664854"/>
                  <a:pt x="332427" y="664854"/>
                </a:cubicBezTo>
                <a:cubicBezTo>
                  <a:pt x="148833" y="664854"/>
                  <a:pt x="0" y="516021"/>
                  <a:pt x="0" y="332427"/>
                </a:cubicBezTo>
                <a:cubicBezTo>
                  <a:pt x="0" y="148833"/>
                  <a:pt x="148833" y="0"/>
                  <a:pt x="332427" y="0"/>
                </a:cubicBezTo>
                <a:cubicBezTo>
                  <a:pt x="516022" y="0"/>
                  <a:pt x="664854" y="148833"/>
                  <a:pt x="664854" y="332427"/>
                </a:cubicBezTo>
                <a:close/>
              </a:path>
            </a:pathLst>
          </a:custGeom>
          <a:solidFill>
            <a:schemeClr val="accent5"/>
          </a:solidFill>
          <a:ln w="12700" cap="flat">
            <a:solidFill>
              <a:schemeClr val="accent5"/>
            </a:solidFill>
            <a:prstDash val="solid"/>
            <a:miter/>
          </a:ln>
        </p:spPr>
        <p:txBody>
          <a:bodyPr rtlCol="0" anchor="ctr"/>
          <a:lstStyle/>
          <a:p>
            <a:endParaRPr lang="en-US" b="1">
              <a:latin typeface="+mn-lt"/>
              <a:cs typeface="CiscoSansTT Light" panose="020B0503020201020303" pitchFamily="34" charset="0"/>
            </a:endParaRPr>
          </a:p>
        </p:txBody>
      </p:sp>
      <p:sp>
        <p:nvSpPr>
          <p:cNvPr id="4" name="Graphic 7">
            <a:extLst>
              <a:ext uri="{FF2B5EF4-FFF2-40B4-BE49-F238E27FC236}">
                <a16:creationId xmlns:a16="http://schemas.microsoft.com/office/drawing/2014/main" id="{AFEF5B2F-3EB8-CD49-9EF7-BB37F11C7727}"/>
              </a:ext>
            </a:extLst>
          </p:cNvPr>
          <p:cNvSpPr>
            <a:spLocks noChangeAspect="1"/>
          </p:cNvSpPr>
          <p:nvPr userDrawn="1"/>
        </p:nvSpPr>
        <p:spPr>
          <a:xfrm>
            <a:off x="711202" y="438961"/>
            <a:ext cx="445446" cy="890890"/>
          </a:xfrm>
          <a:custGeom>
            <a:avLst/>
            <a:gdLst>
              <a:gd name="connsiteX0" fmla="*/ 0 w 505974"/>
              <a:gd name="connsiteY0" fmla="*/ 1011948 h 1011948"/>
              <a:gd name="connsiteX1" fmla="*/ 505974 w 505974"/>
              <a:gd name="connsiteY1" fmla="*/ 505974 h 1011948"/>
              <a:gd name="connsiteX2" fmla="*/ 0 w 505974"/>
              <a:gd name="connsiteY2" fmla="*/ 0 h 1011948"/>
              <a:gd name="connsiteX3" fmla="*/ 0 w 505974"/>
              <a:gd name="connsiteY3" fmla="*/ 1011948 h 1011948"/>
            </a:gdLst>
            <a:ahLst/>
            <a:cxnLst>
              <a:cxn ang="0">
                <a:pos x="connsiteX0" y="connsiteY0"/>
              </a:cxn>
              <a:cxn ang="0">
                <a:pos x="connsiteX1" y="connsiteY1"/>
              </a:cxn>
              <a:cxn ang="0">
                <a:pos x="connsiteX2" y="connsiteY2"/>
              </a:cxn>
              <a:cxn ang="0">
                <a:pos x="connsiteX3" y="connsiteY3"/>
              </a:cxn>
            </a:cxnLst>
            <a:rect l="l" t="t" r="r" b="b"/>
            <a:pathLst>
              <a:path w="505974" h="1011948">
                <a:moveTo>
                  <a:pt x="0" y="1011948"/>
                </a:moveTo>
                <a:cubicBezTo>
                  <a:pt x="279298" y="1011948"/>
                  <a:pt x="505974" y="785272"/>
                  <a:pt x="505974" y="505974"/>
                </a:cubicBezTo>
                <a:cubicBezTo>
                  <a:pt x="505974" y="226676"/>
                  <a:pt x="279298" y="0"/>
                  <a:pt x="0" y="0"/>
                </a:cubicBezTo>
                <a:lnTo>
                  <a:pt x="0" y="1011948"/>
                </a:lnTo>
                <a:close/>
              </a:path>
            </a:pathLst>
          </a:custGeom>
          <a:solidFill>
            <a:schemeClr val="accent1"/>
          </a:solidFill>
          <a:ln w="12700" cap="flat">
            <a:solidFill>
              <a:schemeClr val="accent1"/>
            </a:solidFill>
            <a:prstDash val="solid"/>
            <a:miter/>
          </a:ln>
        </p:spPr>
        <p:txBody>
          <a:bodyPr rtlCol="0" anchor="ctr"/>
          <a:lstStyle/>
          <a:p>
            <a:endParaRPr lang="en-US">
              <a:latin typeface="+mn-lt"/>
              <a:cs typeface="CiscoSansTT Light" panose="020B0503020201020303" pitchFamily="34" charset="0"/>
            </a:endParaRPr>
          </a:p>
        </p:txBody>
      </p:sp>
      <p:sp>
        <p:nvSpPr>
          <p:cNvPr id="17" name="Title Placeholder 5">
            <a:extLst>
              <a:ext uri="{FF2B5EF4-FFF2-40B4-BE49-F238E27FC236}">
                <a16:creationId xmlns:a16="http://schemas.microsoft.com/office/drawing/2014/main" id="{3CAD06EF-B93E-42B5-A734-D86DB63A2035}"/>
              </a:ext>
            </a:extLst>
          </p:cNvPr>
          <p:cNvSpPr>
            <a:spLocks noGrp="1"/>
          </p:cNvSpPr>
          <p:nvPr>
            <p:ph type="title"/>
          </p:nvPr>
        </p:nvSpPr>
        <p:spPr bwMode="auto">
          <a:xfrm>
            <a:off x="6683376" y="1928283"/>
            <a:ext cx="4916488" cy="1803074"/>
          </a:xfrm>
          <a:prstGeom prst="rect">
            <a:avLst/>
          </a:prstGeom>
          <a:noFill/>
          <a:ln>
            <a:noFill/>
          </a:ln>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defTabSz="912261" rtl="0" eaLnBrk="1" fontAlgn="base" hangingPunct="1">
              <a:lnSpc>
                <a:spcPct val="80000"/>
              </a:lnSpc>
              <a:spcBef>
                <a:spcPct val="0"/>
              </a:spcBef>
              <a:spcAft>
                <a:spcPct val="0"/>
              </a:spcAft>
              <a:defRPr lang="en-GB" sz="3600" kern="1200" dirty="0">
                <a:solidFill>
                  <a:schemeClr val="tx2"/>
                </a:solidFill>
                <a:latin typeface="+mj-lt"/>
                <a:ea typeface="ＭＳ Ｐゴシック" charset="0"/>
                <a:cs typeface="Tipo de letra del sistema Fina" charset="0"/>
              </a:defRPr>
            </a:lvl1pPr>
          </a:lstStyle>
          <a:p>
            <a:pPr lvl="0"/>
            <a:r>
              <a:rPr lang="en-GB"/>
              <a:t>Click to edit Master title style</a:t>
            </a:r>
          </a:p>
        </p:txBody>
      </p:sp>
    </p:spTree>
    <p:extLst>
      <p:ext uri="{BB962C8B-B14F-4D97-AF65-F5344CB8AC3E}">
        <p14:creationId xmlns:p14="http://schemas.microsoft.com/office/powerpoint/2010/main" val="42387403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Closin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6AD5A65-A7EB-424E-8ADF-62E6668815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038770" y="2921000"/>
            <a:ext cx="2114461" cy="874949"/>
          </a:xfrm>
          <a:prstGeom prst="rect">
            <a:avLst/>
          </a:prstGeom>
        </p:spPr>
      </p:pic>
    </p:spTree>
    <p:extLst>
      <p:ext uri="{BB962C8B-B14F-4D97-AF65-F5344CB8AC3E}">
        <p14:creationId xmlns:p14="http://schemas.microsoft.com/office/powerpoint/2010/main" val="19704923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2_Title Midnight Lef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28011" y="3200817"/>
            <a:ext cx="10962553" cy="1504200"/>
          </a:xfrm>
          <a:prstGeom prst="rect">
            <a:avLst/>
          </a:prstGeom>
          <a:noFill/>
        </p:spPr>
        <p:txBody>
          <a:bodyPr lIns="0" tIns="0" rIns="0" bIns="0" anchor="b" anchorCtr="0"/>
          <a:lstStyle>
            <a:lvl1pPr marL="0" indent="0" algn="l">
              <a:lnSpc>
                <a:spcPct val="90000"/>
              </a:lnSpc>
              <a:buFont typeface="Arial" panose="020B0604020202020204" pitchFamily="34" charset="0"/>
              <a:buNone/>
              <a:defRPr sz="5400" b="0" i="0" spc="0" baseline="0">
                <a:solidFill>
                  <a:schemeClr val="tx1"/>
                </a:solidFill>
                <a:latin typeface="CiscoSansTT ExtraLight" panose="020B0303020201020303" pitchFamily="34" charset="0"/>
                <a:cs typeface="CiscoSansTT ExtraLight"/>
              </a:defRPr>
            </a:lvl1pPr>
          </a:lstStyle>
          <a:p>
            <a:r>
              <a:rPr lang="en-GB"/>
              <a:t>Presentation title </a:t>
            </a:r>
            <a:br>
              <a:rPr lang="en-GB"/>
            </a:br>
            <a:r>
              <a:rPr lang="en-GB"/>
              <a:t>goes here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28011" y="4807254"/>
            <a:ext cx="10962553" cy="398668"/>
          </a:xfrm>
          <a:prstGeom prst="rect">
            <a:avLst/>
          </a:prstGeom>
          <a:noFill/>
        </p:spPr>
        <p:txBody>
          <a:bodyPr lIns="0" tIns="0" rIns="0" bIns="0"/>
          <a:lstStyle>
            <a:lvl1pPr marL="0" indent="0" algn="l">
              <a:buFont typeface="Arial" panose="020B0604020202020204" pitchFamily="34" charset="0"/>
              <a:buNone/>
              <a:defRPr sz="20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 goes here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28011" y="5314225"/>
            <a:ext cx="10962553" cy="807177"/>
          </a:xfrm>
          <a:prstGeom prst="rect">
            <a:avLst/>
          </a:prstGeom>
          <a:noFill/>
        </p:spPr>
        <p:txBody>
          <a:bodyPr lIns="0" tIns="0" rIns="0" bIns="0" anchor="t" anchorCtr="0">
            <a:noAutofit/>
          </a:bodyPr>
          <a:lstStyle>
            <a:lvl1pPr marL="0" indent="0" algn="l">
              <a:lnSpc>
                <a:spcPct val="100000"/>
              </a:lnSpc>
              <a:spcBef>
                <a:spcPts val="0"/>
              </a:spcBef>
              <a:spcAft>
                <a:spcPts val="1600"/>
              </a:spcAft>
              <a:buNone/>
              <a:defRPr sz="1300" b="0" i="0">
                <a:solidFill>
                  <a:schemeClr val="tx1"/>
                </a:solidFill>
                <a:latin typeface="CiscoSansTT Light" panose="020B0503020201020303" pitchFamily="34" charset="0"/>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a:p>
            <a:r>
              <a:rPr lang="en-GB"/>
              <a:t>Date</a:t>
            </a:r>
            <a:endParaRPr lang="en-US"/>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Tree>
    <p:extLst>
      <p:ext uri="{BB962C8B-B14F-4D97-AF65-F5344CB8AC3E}">
        <p14:creationId xmlns:p14="http://schemas.microsoft.com/office/powerpoint/2010/main" val="37501799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Half Page Text 4">
    <p:spTree>
      <p:nvGrpSpPr>
        <p:cNvPr id="1" name=""/>
        <p:cNvGrpSpPr/>
        <p:nvPr/>
      </p:nvGrpSpPr>
      <p:grpSpPr>
        <a:xfrm>
          <a:off x="0" y="0"/>
          <a:ext cx="0" cy="0"/>
          <a:chOff x="0" y="0"/>
          <a:chExt cx="0" cy="0"/>
        </a:xfrm>
      </p:grpSpPr>
      <p:sp>
        <p:nvSpPr>
          <p:cNvPr id="4" name="Rectangle 3"/>
          <p:cNvSpPr/>
          <p:nvPr userDrawn="1"/>
        </p:nvSpPr>
        <p:spPr>
          <a:xfrm>
            <a:off x="6104471"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latin typeface="CiscoSansTT ExtraLight" panose="020B0303020201020303" pitchFamily="34" charset="0"/>
            </a:endParaRPr>
          </a:p>
        </p:txBody>
      </p:sp>
      <p:sp>
        <p:nvSpPr>
          <p:cNvPr id="7" name="Title 1">
            <a:extLst>
              <a:ext uri="{FF2B5EF4-FFF2-40B4-BE49-F238E27FC236}">
                <a16:creationId xmlns:a16="http://schemas.microsoft.com/office/drawing/2014/main" id="{500FB767-EEA9-D740-8EE8-2114332F6203}"/>
              </a:ext>
            </a:extLst>
          </p:cNvPr>
          <p:cNvSpPr>
            <a:spLocks noGrp="1"/>
          </p:cNvSpPr>
          <p:nvPr>
            <p:ph type="ctrTitle" hasCustomPrompt="1"/>
          </p:nvPr>
        </p:nvSpPr>
        <p:spPr>
          <a:xfrm>
            <a:off x="626048" y="2209802"/>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sp>
        <p:nvSpPr>
          <p:cNvPr id="11" name="Text Placeholder 2">
            <a:extLst>
              <a:ext uri="{FF2B5EF4-FFF2-40B4-BE49-F238E27FC236}">
                <a16:creationId xmlns:a16="http://schemas.microsoft.com/office/drawing/2014/main" id="{89081E8E-66F3-8D24-1304-D061062DF4E8}"/>
              </a:ext>
            </a:extLst>
          </p:cNvPr>
          <p:cNvSpPr>
            <a:spLocks noGrp="1"/>
          </p:cNvSpPr>
          <p:nvPr>
            <p:ph type="body" sz="quarter" idx="21" hasCustomPrompt="1"/>
          </p:nvPr>
        </p:nvSpPr>
        <p:spPr>
          <a:xfrm>
            <a:off x="7360305" y="758396"/>
            <a:ext cx="3980795"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Text Placeholder 2">
            <a:extLst>
              <a:ext uri="{FF2B5EF4-FFF2-40B4-BE49-F238E27FC236}">
                <a16:creationId xmlns:a16="http://schemas.microsoft.com/office/drawing/2014/main" id="{9BF728C7-DBC7-38D7-00D3-F60D887793E3}"/>
              </a:ext>
            </a:extLst>
          </p:cNvPr>
          <p:cNvSpPr>
            <a:spLocks noGrp="1"/>
          </p:cNvSpPr>
          <p:nvPr>
            <p:ph type="body" sz="quarter" idx="24" hasCustomPrompt="1"/>
          </p:nvPr>
        </p:nvSpPr>
        <p:spPr>
          <a:xfrm>
            <a:off x="7360305" y="2689016"/>
            <a:ext cx="3980795"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7" name="Text Placeholder 2">
            <a:extLst>
              <a:ext uri="{FF2B5EF4-FFF2-40B4-BE49-F238E27FC236}">
                <a16:creationId xmlns:a16="http://schemas.microsoft.com/office/drawing/2014/main" id="{069357B9-DEB6-9F92-1DE4-7DBA5A5D9BC0}"/>
              </a:ext>
            </a:extLst>
          </p:cNvPr>
          <p:cNvSpPr>
            <a:spLocks noGrp="1"/>
          </p:cNvSpPr>
          <p:nvPr>
            <p:ph type="body" sz="quarter" idx="26" hasCustomPrompt="1"/>
          </p:nvPr>
        </p:nvSpPr>
        <p:spPr>
          <a:xfrm>
            <a:off x="7360305" y="4610989"/>
            <a:ext cx="3980795"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8" name="Text Placeholder 2">
            <a:extLst>
              <a:ext uri="{FF2B5EF4-FFF2-40B4-BE49-F238E27FC236}">
                <a16:creationId xmlns:a16="http://schemas.microsoft.com/office/drawing/2014/main" id="{26D36A6F-D633-41AB-6F29-C4A7CBFDE253}"/>
              </a:ext>
            </a:extLst>
          </p:cNvPr>
          <p:cNvSpPr>
            <a:spLocks noGrp="1"/>
          </p:cNvSpPr>
          <p:nvPr>
            <p:ph type="body" sz="quarter" idx="15" hasCustomPrompt="1"/>
          </p:nvPr>
        </p:nvSpPr>
        <p:spPr>
          <a:xfrm>
            <a:off x="7360305" y="1190595"/>
            <a:ext cx="398079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9" name="Text Placeholder 2">
            <a:extLst>
              <a:ext uri="{FF2B5EF4-FFF2-40B4-BE49-F238E27FC236}">
                <a16:creationId xmlns:a16="http://schemas.microsoft.com/office/drawing/2014/main" id="{7A5C30BC-62C3-9AC5-E1F2-050CFEBDF379}"/>
              </a:ext>
            </a:extLst>
          </p:cNvPr>
          <p:cNvSpPr>
            <a:spLocks noGrp="1"/>
          </p:cNvSpPr>
          <p:nvPr>
            <p:ph type="body" sz="quarter" idx="28" hasCustomPrompt="1"/>
          </p:nvPr>
        </p:nvSpPr>
        <p:spPr>
          <a:xfrm>
            <a:off x="7360305" y="3112568"/>
            <a:ext cx="398079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1" name="Text Placeholder 2">
            <a:extLst>
              <a:ext uri="{FF2B5EF4-FFF2-40B4-BE49-F238E27FC236}">
                <a16:creationId xmlns:a16="http://schemas.microsoft.com/office/drawing/2014/main" id="{A406770A-887F-8649-0DFA-7752B949AF17}"/>
              </a:ext>
            </a:extLst>
          </p:cNvPr>
          <p:cNvSpPr>
            <a:spLocks noGrp="1"/>
          </p:cNvSpPr>
          <p:nvPr>
            <p:ph type="body" sz="quarter" idx="29" hasCustomPrompt="1"/>
          </p:nvPr>
        </p:nvSpPr>
        <p:spPr>
          <a:xfrm>
            <a:off x="7360305" y="5043187"/>
            <a:ext cx="398079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6" name="Text Placeholder 2">
            <a:extLst>
              <a:ext uri="{FF2B5EF4-FFF2-40B4-BE49-F238E27FC236}">
                <a16:creationId xmlns:a16="http://schemas.microsoft.com/office/drawing/2014/main" id="{6D48D0B9-5AAE-5EA0-915E-F4A587C78DEA}"/>
              </a:ext>
            </a:extLst>
          </p:cNvPr>
          <p:cNvSpPr>
            <a:spLocks noGrp="1"/>
          </p:cNvSpPr>
          <p:nvPr>
            <p:ph type="body" sz="quarter" idx="14" hasCustomPrompt="1"/>
          </p:nvPr>
        </p:nvSpPr>
        <p:spPr>
          <a:xfrm>
            <a:off x="632127" y="431800"/>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Tree>
    <p:extLst>
      <p:ext uri="{BB962C8B-B14F-4D97-AF65-F5344CB8AC3E}">
        <p14:creationId xmlns:p14="http://schemas.microsoft.com/office/powerpoint/2010/main" val="32531719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14438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ext Three Column">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B27A1D91-B0C5-82DE-7D46-53E481769CC7}"/>
              </a:ext>
            </a:extLst>
          </p:cNvPr>
          <p:cNvSpPr>
            <a:spLocks noGrp="1"/>
          </p:cNvSpPr>
          <p:nvPr>
            <p:ph type="body" sz="quarter" idx="16" hasCustomPrompt="1"/>
          </p:nvPr>
        </p:nvSpPr>
        <p:spPr>
          <a:xfrm>
            <a:off x="632125" y="2382521"/>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8" name="Text Placeholder 2">
            <a:extLst>
              <a:ext uri="{FF2B5EF4-FFF2-40B4-BE49-F238E27FC236}">
                <a16:creationId xmlns:a16="http://schemas.microsoft.com/office/drawing/2014/main" id="{56024974-A0B0-7C6B-9AD0-E630E95DA949}"/>
              </a:ext>
            </a:extLst>
          </p:cNvPr>
          <p:cNvSpPr>
            <a:spLocks noGrp="1"/>
          </p:cNvSpPr>
          <p:nvPr>
            <p:ph type="body" sz="quarter" idx="15" hasCustomPrompt="1"/>
          </p:nvPr>
        </p:nvSpPr>
        <p:spPr>
          <a:xfrm>
            <a:off x="632125" y="2812144"/>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21" name="Text Placeholder 2">
            <a:extLst>
              <a:ext uri="{FF2B5EF4-FFF2-40B4-BE49-F238E27FC236}">
                <a16:creationId xmlns:a16="http://schemas.microsoft.com/office/drawing/2014/main" id="{45F39481-2908-3822-701D-5FF87E1F03A5}"/>
              </a:ext>
            </a:extLst>
          </p:cNvPr>
          <p:cNvSpPr>
            <a:spLocks noGrp="1"/>
          </p:cNvSpPr>
          <p:nvPr>
            <p:ph type="body" sz="quarter" idx="17" hasCustomPrompt="1"/>
          </p:nvPr>
        </p:nvSpPr>
        <p:spPr>
          <a:xfrm>
            <a:off x="8093165" y="2382521"/>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22" name="Text Placeholder 2">
            <a:extLst>
              <a:ext uri="{FF2B5EF4-FFF2-40B4-BE49-F238E27FC236}">
                <a16:creationId xmlns:a16="http://schemas.microsoft.com/office/drawing/2014/main" id="{8390454E-C6EF-BF2D-F598-5D31E91A5C5B}"/>
              </a:ext>
            </a:extLst>
          </p:cNvPr>
          <p:cNvSpPr>
            <a:spLocks noGrp="1"/>
          </p:cNvSpPr>
          <p:nvPr>
            <p:ph type="body" sz="quarter" idx="18" hasCustomPrompt="1"/>
          </p:nvPr>
        </p:nvSpPr>
        <p:spPr>
          <a:xfrm>
            <a:off x="8093165" y="2812144"/>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27" name="Text Placeholder 2">
            <a:extLst>
              <a:ext uri="{FF2B5EF4-FFF2-40B4-BE49-F238E27FC236}">
                <a16:creationId xmlns:a16="http://schemas.microsoft.com/office/drawing/2014/main" id="{3BD0ABDF-0D5E-A765-9F69-3BC9541847C2}"/>
              </a:ext>
            </a:extLst>
          </p:cNvPr>
          <p:cNvSpPr>
            <a:spLocks noGrp="1"/>
          </p:cNvSpPr>
          <p:nvPr>
            <p:ph type="body" sz="quarter" idx="19" hasCustomPrompt="1"/>
          </p:nvPr>
        </p:nvSpPr>
        <p:spPr>
          <a:xfrm>
            <a:off x="4362645" y="2382521"/>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29" name="Text Placeholder 2">
            <a:extLst>
              <a:ext uri="{FF2B5EF4-FFF2-40B4-BE49-F238E27FC236}">
                <a16:creationId xmlns:a16="http://schemas.microsoft.com/office/drawing/2014/main" id="{57A872EF-F192-39C4-B234-D15D6561B47C}"/>
              </a:ext>
            </a:extLst>
          </p:cNvPr>
          <p:cNvSpPr>
            <a:spLocks noGrp="1"/>
          </p:cNvSpPr>
          <p:nvPr>
            <p:ph type="body" sz="quarter" idx="20" hasCustomPrompt="1"/>
          </p:nvPr>
        </p:nvSpPr>
        <p:spPr>
          <a:xfrm>
            <a:off x="4362645" y="2812144"/>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30" name="Text Placeholder 6">
            <a:extLst>
              <a:ext uri="{FF2B5EF4-FFF2-40B4-BE49-F238E27FC236}">
                <a16:creationId xmlns:a16="http://schemas.microsoft.com/office/drawing/2014/main" id="{3EB9F6D8-47DF-1F5B-55DF-071309C37FDE}"/>
              </a:ext>
            </a:extLst>
          </p:cNvPr>
          <p:cNvSpPr>
            <a:spLocks noGrp="1"/>
          </p:cNvSpPr>
          <p:nvPr>
            <p:ph type="body" sz="quarter" idx="21" hasCustomPrompt="1"/>
          </p:nvPr>
        </p:nvSpPr>
        <p:spPr>
          <a:xfrm>
            <a:off x="4359392" y="1766048"/>
            <a:ext cx="3486912" cy="443754"/>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31" name="Text Placeholder 6">
            <a:extLst>
              <a:ext uri="{FF2B5EF4-FFF2-40B4-BE49-F238E27FC236}">
                <a16:creationId xmlns:a16="http://schemas.microsoft.com/office/drawing/2014/main" id="{1B9F0F59-8C07-4391-070A-F127239E51B0}"/>
              </a:ext>
            </a:extLst>
          </p:cNvPr>
          <p:cNvSpPr>
            <a:spLocks noGrp="1"/>
          </p:cNvSpPr>
          <p:nvPr>
            <p:ph type="body" sz="quarter" idx="22" hasCustomPrompt="1"/>
          </p:nvPr>
        </p:nvSpPr>
        <p:spPr>
          <a:xfrm>
            <a:off x="8096015" y="1766048"/>
            <a:ext cx="3486912" cy="443754"/>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13" name="Title 1">
            <a:extLst>
              <a:ext uri="{FF2B5EF4-FFF2-40B4-BE49-F238E27FC236}">
                <a16:creationId xmlns:a16="http://schemas.microsoft.com/office/drawing/2014/main" id="{BE2AD77B-1466-B731-C28A-2731D668CCBE}"/>
              </a:ext>
            </a:extLst>
          </p:cNvPr>
          <p:cNvSpPr>
            <a:spLocks noGrp="1"/>
          </p:cNvSpPr>
          <p:nvPr>
            <p:ph type="ctrTitle" hasCustomPrompt="1"/>
          </p:nvPr>
        </p:nvSpPr>
        <p:spPr>
          <a:xfrm>
            <a:off x="621792" y="1766048"/>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a:t>
            </a:r>
            <a:endParaRPr lang="en-US"/>
          </a:p>
        </p:txBody>
      </p:sp>
      <p:sp>
        <p:nvSpPr>
          <p:cNvPr id="14" name="Text Placeholder 2">
            <a:extLst>
              <a:ext uri="{FF2B5EF4-FFF2-40B4-BE49-F238E27FC236}">
                <a16:creationId xmlns:a16="http://schemas.microsoft.com/office/drawing/2014/main" id="{D81B37B4-1168-CDEB-FB62-4B4E3C4E0ADA}"/>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Tree>
    <p:extLst>
      <p:ext uri="{BB962C8B-B14F-4D97-AF65-F5344CB8AC3E}">
        <p14:creationId xmlns:p14="http://schemas.microsoft.com/office/powerpoint/2010/main" val="1606091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Seque Lef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A1FD7D-7C93-E645-B2E9-AD2B9329C1E8}"/>
              </a:ext>
            </a:extLst>
          </p:cNvPr>
          <p:cNvSpPr>
            <a:spLocks noGrp="1"/>
          </p:cNvSpPr>
          <p:nvPr>
            <p:ph type="ctrTitle" hasCustomPrompt="1"/>
          </p:nvPr>
        </p:nvSpPr>
        <p:spPr>
          <a:xfrm>
            <a:off x="625930" y="2565402"/>
            <a:ext cx="10232589" cy="637377"/>
          </a:xfrm>
          <a:prstGeom prst="rect">
            <a:avLst/>
          </a:prstGeom>
        </p:spPr>
        <p:txBody>
          <a:bodyPr lIns="0" tIns="0" rIns="0" bIns="0" anchor="ctr"/>
          <a:lstStyle>
            <a:lvl1pPr marL="0" indent="0" algn="l">
              <a:lnSpc>
                <a:spcPct val="100000"/>
              </a:lnSpc>
              <a:buFont typeface="Arial" panose="020B0604020202020204" pitchFamily="34" charset="0"/>
              <a:buNone/>
              <a:defRPr sz="4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Segue slide copy goes here</a:t>
            </a:r>
            <a:endParaRPr lang="en-US"/>
          </a:p>
        </p:txBody>
      </p:sp>
    </p:spTree>
    <p:extLst>
      <p:ext uri="{BB962C8B-B14F-4D97-AF65-F5344CB8AC3E}">
        <p14:creationId xmlns:p14="http://schemas.microsoft.com/office/powerpoint/2010/main" val="22518276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Photo_Tine-small-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AFF544C-339B-804F-A5DD-3C6A7928B88E}"/>
              </a:ext>
            </a:extLst>
          </p:cNvPr>
          <p:cNvSpPr>
            <a:spLocks noGrp="1"/>
          </p:cNvSpPr>
          <p:nvPr>
            <p:ph type="pic" sz="quarter" idx="10"/>
          </p:nvPr>
        </p:nvSpPr>
        <p:spPr>
          <a:xfrm>
            <a:off x="1588" y="885825"/>
            <a:ext cx="6094413" cy="5089525"/>
          </a:xfrm>
          <a:custGeom>
            <a:avLst/>
            <a:gdLst>
              <a:gd name="connsiteX0" fmla="*/ 0 w 6096001"/>
              <a:gd name="connsiteY0" fmla="*/ 0 h 6856412"/>
              <a:gd name="connsiteX1" fmla="*/ 1588 w 6096001"/>
              <a:gd name="connsiteY1" fmla="*/ 0 h 6856412"/>
              <a:gd name="connsiteX2" fmla="*/ 1588 w 6096001"/>
              <a:gd name="connsiteY2" fmla="*/ 884238 h 6856412"/>
              <a:gd name="connsiteX3" fmla="*/ 626533 w 6096001"/>
              <a:gd name="connsiteY3" fmla="*/ 884238 h 6856412"/>
              <a:gd name="connsiteX4" fmla="*/ 711202 w 6096001"/>
              <a:gd name="connsiteY4" fmla="*/ 884238 h 6856412"/>
              <a:gd name="connsiteX5" fmla="*/ 711202 w 6096001"/>
              <a:gd name="connsiteY5" fmla="*/ 1328263 h 6856412"/>
              <a:gd name="connsiteX6" fmla="*/ 1147593 w 6096001"/>
              <a:gd name="connsiteY6" fmla="*/ 972555 h 6856412"/>
              <a:gd name="connsiteX7" fmla="*/ 1156505 w 6096001"/>
              <a:gd name="connsiteY7" fmla="*/ 884238 h 6856412"/>
              <a:gd name="connsiteX8" fmla="*/ 1173469 w 6096001"/>
              <a:gd name="connsiteY8" fmla="*/ 884238 h 6856412"/>
              <a:gd name="connsiteX9" fmla="*/ 3551901 w 6096001"/>
              <a:gd name="connsiteY9" fmla="*/ 884238 h 6856412"/>
              <a:gd name="connsiteX10" fmla="*/ 6096001 w 6096001"/>
              <a:gd name="connsiteY10" fmla="*/ 3429000 h 6856412"/>
              <a:gd name="connsiteX11" fmla="*/ 3551901 w 6096001"/>
              <a:gd name="connsiteY11" fmla="*/ 5973763 h 6856412"/>
              <a:gd name="connsiteX12" fmla="*/ 1588 w 6096001"/>
              <a:gd name="connsiteY12" fmla="*/ 5973763 h 6856412"/>
              <a:gd name="connsiteX13" fmla="*/ 1588 w 6096001"/>
              <a:gd name="connsiteY13" fmla="*/ 6856273 h 6856412"/>
              <a:gd name="connsiteX14" fmla="*/ 1588 w 6096001"/>
              <a:gd name="connsiteY14" fmla="*/ 6856412 h 6856412"/>
              <a:gd name="connsiteX15" fmla="*/ 0 w 6096001"/>
              <a:gd name="connsiteY15" fmla="*/ 6856412 h 6856412"/>
              <a:gd name="connsiteX0" fmla="*/ 0 w 6096001"/>
              <a:gd name="connsiteY0" fmla="*/ 0 h 6856412"/>
              <a:gd name="connsiteX1" fmla="*/ 1588 w 6096001"/>
              <a:gd name="connsiteY1" fmla="*/ 0 h 6856412"/>
              <a:gd name="connsiteX2" fmla="*/ 1588 w 6096001"/>
              <a:gd name="connsiteY2" fmla="*/ 884238 h 6856412"/>
              <a:gd name="connsiteX3" fmla="*/ 626533 w 6096001"/>
              <a:gd name="connsiteY3" fmla="*/ 884238 h 6856412"/>
              <a:gd name="connsiteX4" fmla="*/ 711202 w 6096001"/>
              <a:gd name="connsiteY4" fmla="*/ 884238 h 6856412"/>
              <a:gd name="connsiteX5" fmla="*/ 711202 w 6096001"/>
              <a:gd name="connsiteY5" fmla="*/ 1328263 h 6856412"/>
              <a:gd name="connsiteX6" fmla="*/ 1147593 w 6096001"/>
              <a:gd name="connsiteY6" fmla="*/ 972555 h 6856412"/>
              <a:gd name="connsiteX7" fmla="*/ 1156505 w 6096001"/>
              <a:gd name="connsiteY7" fmla="*/ 884238 h 6856412"/>
              <a:gd name="connsiteX8" fmla="*/ 1173469 w 6096001"/>
              <a:gd name="connsiteY8" fmla="*/ 884238 h 6856412"/>
              <a:gd name="connsiteX9" fmla="*/ 3551901 w 6096001"/>
              <a:gd name="connsiteY9" fmla="*/ 884238 h 6856412"/>
              <a:gd name="connsiteX10" fmla="*/ 6096001 w 6096001"/>
              <a:gd name="connsiteY10" fmla="*/ 3429000 h 6856412"/>
              <a:gd name="connsiteX11" fmla="*/ 3551901 w 6096001"/>
              <a:gd name="connsiteY11" fmla="*/ 5973763 h 6856412"/>
              <a:gd name="connsiteX12" fmla="*/ 1588 w 6096001"/>
              <a:gd name="connsiteY12" fmla="*/ 5973763 h 6856412"/>
              <a:gd name="connsiteX13" fmla="*/ 1588 w 6096001"/>
              <a:gd name="connsiteY13" fmla="*/ 6856273 h 6856412"/>
              <a:gd name="connsiteX14" fmla="*/ 1588 w 6096001"/>
              <a:gd name="connsiteY14" fmla="*/ 6856412 h 6856412"/>
              <a:gd name="connsiteX15" fmla="*/ 0 w 6096001"/>
              <a:gd name="connsiteY15" fmla="*/ 0 h 6856412"/>
              <a:gd name="connsiteX0" fmla="*/ 0 w 6096001"/>
              <a:gd name="connsiteY0" fmla="*/ 0 h 6856273"/>
              <a:gd name="connsiteX1" fmla="*/ 1588 w 6096001"/>
              <a:gd name="connsiteY1" fmla="*/ 0 h 6856273"/>
              <a:gd name="connsiteX2" fmla="*/ 1588 w 6096001"/>
              <a:gd name="connsiteY2" fmla="*/ 884238 h 6856273"/>
              <a:gd name="connsiteX3" fmla="*/ 626533 w 6096001"/>
              <a:gd name="connsiteY3" fmla="*/ 884238 h 6856273"/>
              <a:gd name="connsiteX4" fmla="*/ 711202 w 6096001"/>
              <a:gd name="connsiteY4" fmla="*/ 884238 h 6856273"/>
              <a:gd name="connsiteX5" fmla="*/ 711202 w 6096001"/>
              <a:gd name="connsiteY5" fmla="*/ 1328263 h 6856273"/>
              <a:gd name="connsiteX6" fmla="*/ 1147593 w 6096001"/>
              <a:gd name="connsiteY6" fmla="*/ 972555 h 6856273"/>
              <a:gd name="connsiteX7" fmla="*/ 1156505 w 6096001"/>
              <a:gd name="connsiteY7" fmla="*/ 884238 h 6856273"/>
              <a:gd name="connsiteX8" fmla="*/ 1173469 w 6096001"/>
              <a:gd name="connsiteY8" fmla="*/ 884238 h 6856273"/>
              <a:gd name="connsiteX9" fmla="*/ 3551901 w 6096001"/>
              <a:gd name="connsiteY9" fmla="*/ 884238 h 6856273"/>
              <a:gd name="connsiteX10" fmla="*/ 6096001 w 6096001"/>
              <a:gd name="connsiteY10" fmla="*/ 3429000 h 6856273"/>
              <a:gd name="connsiteX11" fmla="*/ 3551901 w 6096001"/>
              <a:gd name="connsiteY11" fmla="*/ 5973763 h 6856273"/>
              <a:gd name="connsiteX12" fmla="*/ 1588 w 6096001"/>
              <a:gd name="connsiteY12" fmla="*/ 5973763 h 6856273"/>
              <a:gd name="connsiteX13" fmla="*/ 1588 w 6096001"/>
              <a:gd name="connsiteY13" fmla="*/ 6856273 h 6856273"/>
              <a:gd name="connsiteX14" fmla="*/ 0 w 6096001"/>
              <a:gd name="connsiteY14" fmla="*/ 0 h 6856273"/>
              <a:gd name="connsiteX0" fmla="*/ 0 w 6096001"/>
              <a:gd name="connsiteY0" fmla="*/ 0 h 5973763"/>
              <a:gd name="connsiteX1" fmla="*/ 1588 w 6096001"/>
              <a:gd name="connsiteY1" fmla="*/ 0 h 5973763"/>
              <a:gd name="connsiteX2" fmla="*/ 1588 w 6096001"/>
              <a:gd name="connsiteY2" fmla="*/ 884238 h 5973763"/>
              <a:gd name="connsiteX3" fmla="*/ 626533 w 6096001"/>
              <a:gd name="connsiteY3" fmla="*/ 884238 h 5973763"/>
              <a:gd name="connsiteX4" fmla="*/ 711202 w 6096001"/>
              <a:gd name="connsiteY4" fmla="*/ 884238 h 5973763"/>
              <a:gd name="connsiteX5" fmla="*/ 711202 w 6096001"/>
              <a:gd name="connsiteY5" fmla="*/ 1328263 h 5973763"/>
              <a:gd name="connsiteX6" fmla="*/ 1147593 w 6096001"/>
              <a:gd name="connsiteY6" fmla="*/ 972555 h 5973763"/>
              <a:gd name="connsiteX7" fmla="*/ 1156505 w 6096001"/>
              <a:gd name="connsiteY7" fmla="*/ 884238 h 5973763"/>
              <a:gd name="connsiteX8" fmla="*/ 1173469 w 6096001"/>
              <a:gd name="connsiteY8" fmla="*/ 884238 h 5973763"/>
              <a:gd name="connsiteX9" fmla="*/ 3551901 w 6096001"/>
              <a:gd name="connsiteY9" fmla="*/ 884238 h 5973763"/>
              <a:gd name="connsiteX10" fmla="*/ 6096001 w 6096001"/>
              <a:gd name="connsiteY10" fmla="*/ 3429000 h 5973763"/>
              <a:gd name="connsiteX11" fmla="*/ 3551901 w 6096001"/>
              <a:gd name="connsiteY11" fmla="*/ 5973763 h 5973763"/>
              <a:gd name="connsiteX12" fmla="*/ 1588 w 6096001"/>
              <a:gd name="connsiteY12" fmla="*/ 5973763 h 5973763"/>
              <a:gd name="connsiteX13" fmla="*/ 0 w 6096001"/>
              <a:gd name="connsiteY13" fmla="*/ 0 h 5973763"/>
              <a:gd name="connsiteX0" fmla="*/ 262986 w 6357399"/>
              <a:gd name="connsiteY0" fmla="*/ 5973763 h 6416263"/>
              <a:gd name="connsiteX1" fmla="*/ 262986 w 6357399"/>
              <a:gd name="connsiteY1" fmla="*/ 0 h 6416263"/>
              <a:gd name="connsiteX2" fmla="*/ 262986 w 6357399"/>
              <a:gd name="connsiteY2" fmla="*/ 884238 h 6416263"/>
              <a:gd name="connsiteX3" fmla="*/ 887931 w 6357399"/>
              <a:gd name="connsiteY3" fmla="*/ 884238 h 6416263"/>
              <a:gd name="connsiteX4" fmla="*/ 972600 w 6357399"/>
              <a:gd name="connsiteY4" fmla="*/ 884238 h 6416263"/>
              <a:gd name="connsiteX5" fmla="*/ 972600 w 6357399"/>
              <a:gd name="connsiteY5" fmla="*/ 1328263 h 6416263"/>
              <a:gd name="connsiteX6" fmla="*/ 1408991 w 6357399"/>
              <a:gd name="connsiteY6" fmla="*/ 972555 h 6416263"/>
              <a:gd name="connsiteX7" fmla="*/ 1417903 w 6357399"/>
              <a:gd name="connsiteY7" fmla="*/ 884238 h 6416263"/>
              <a:gd name="connsiteX8" fmla="*/ 1434867 w 6357399"/>
              <a:gd name="connsiteY8" fmla="*/ 884238 h 6416263"/>
              <a:gd name="connsiteX9" fmla="*/ 3813299 w 6357399"/>
              <a:gd name="connsiteY9" fmla="*/ 884238 h 6416263"/>
              <a:gd name="connsiteX10" fmla="*/ 6357399 w 6357399"/>
              <a:gd name="connsiteY10" fmla="*/ 3429000 h 6416263"/>
              <a:gd name="connsiteX11" fmla="*/ 3813299 w 6357399"/>
              <a:gd name="connsiteY11" fmla="*/ 5973763 h 6416263"/>
              <a:gd name="connsiteX12" fmla="*/ 262986 w 6357399"/>
              <a:gd name="connsiteY12" fmla="*/ 5973763 h 6416263"/>
              <a:gd name="connsiteX0" fmla="*/ 287699 w 6382112"/>
              <a:gd name="connsiteY0" fmla="*/ 5466527 h 5909027"/>
              <a:gd name="connsiteX1" fmla="*/ 287699 w 6382112"/>
              <a:gd name="connsiteY1" fmla="*/ 377002 h 5909027"/>
              <a:gd name="connsiteX2" fmla="*/ 912644 w 6382112"/>
              <a:gd name="connsiteY2" fmla="*/ 377002 h 5909027"/>
              <a:gd name="connsiteX3" fmla="*/ 997313 w 6382112"/>
              <a:gd name="connsiteY3" fmla="*/ 377002 h 5909027"/>
              <a:gd name="connsiteX4" fmla="*/ 997313 w 6382112"/>
              <a:gd name="connsiteY4" fmla="*/ 821027 h 5909027"/>
              <a:gd name="connsiteX5" fmla="*/ 1433704 w 6382112"/>
              <a:gd name="connsiteY5" fmla="*/ 465319 h 5909027"/>
              <a:gd name="connsiteX6" fmla="*/ 1442616 w 6382112"/>
              <a:gd name="connsiteY6" fmla="*/ 377002 h 5909027"/>
              <a:gd name="connsiteX7" fmla="*/ 1459580 w 6382112"/>
              <a:gd name="connsiteY7" fmla="*/ 377002 h 5909027"/>
              <a:gd name="connsiteX8" fmla="*/ 3838012 w 6382112"/>
              <a:gd name="connsiteY8" fmla="*/ 377002 h 5909027"/>
              <a:gd name="connsiteX9" fmla="*/ 6382112 w 6382112"/>
              <a:gd name="connsiteY9" fmla="*/ 2921764 h 5909027"/>
              <a:gd name="connsiteX10" fmla="*/ 3838012 w 6382112"/>
              <a:gd name="connsiteY10" fmla="*/ 5466527 h 5909027"/>
              <a:gd name="connsiteX11" fmla="*/ 287699 w 6382112"/>
              <a:gd name="connsiteY11" fmla="*/ 5466527 h 5909027"/>
              <a:gd name="connsiteX0" fmla="*/ 262987 w 6357400"/>
              <a:gd name="connsiteY0" fmla="*/ 5466527 h 5909027"/>
              <a:gd name="connsiteX1" fmla="*/ 262987 w 6357400"/>
              <a:gd name="connsiteY1" fmla="*/ 377002 h 5909027"/>
              <a:gd name="connsiteX2" fmla="*/ 887932 w 6357400"/>
              <a:gd name="connsiteY2" fmla="*/ 377002 h 5909027"/>
              <a:gd name="connsiteX3" fmla="*/ 972601 w 6357400"/>
              <a:gd name="connsiteY3" fmla="*/ 377002 h 5909027"/>
              <a:gd name="connsiteX4" fmla="*/ 972601 w 6357400"/>
              <a:gd name="connsiteY4" fmla="*/ 821027 h 5909027"/>
              <a:gd name="connsiteX5" fmla="*/ 1408992 w 6357400"/>
              <a:gd name="connsiteY5" fmla="*/ 465319 h 5909027"/>
              <a:gd name="connsiteX6" fmla="*/ 1417904 w 6357400"/>
              <a:gd name="connsiteY6" fmla="*/ 377002 h 5909027"/>
              <a:gd name="connsiteX7" fmla="*/ 1434868 w 6357400"/>
              <a:gd name="connsiteY7" fmla="*/ 377002 h 5909027"/>
              <a:gd name="connsiteX8" fmla="*/ 3813300 w 6357400"/>
              <a:gd name="connsiteY8" fmla="*/ 377002 h 5909027"/>
              <a:gd name="connsiteX9" fmla="*/ 6357400 w 6357400"/>
              <a:gd name="connsiteY9" fmla="*/ 2921764 h 5909027"/>
              <a:gd name="connsiteX10" fmla="*/ 3813300 w 6357400"/>
              <a:gd name="connsiteY10" fmla="*/ 5466527 h 5909027"/>
              <a:gd name="connsiteX11" fmla="*/ 262987 w 6357400"/>
              <a:gd name="connsiteY11" fmla="*/ 5466527 h 5909027"/>
              <a:gd name="connsiteX0" fmla="*/ 262987 w 6357400"/>
              <a:gd name="connsiteY0" fmla="*/ 5466527 h 5909027"/>
              <a:gd name="connsiteX1" fmla="*/ 262987 w 6357400"/>
              <a:gd name="connsiteY1" fmla="*/ 377002 h 5909027"/>
              <a:gd name="connsiteX2" fmla="*/ 887932 w 6357400"/>
              <a:gd name="connsiteY2" fmla="*/ 377002 h 5909027"/>
              <a:gd name="connsiteX3" fmla="*/ 972601 w 6357400"/>
              <a:gd name="connsiteY3" fmla="*/ 377002 h 5909027"/>
              <a:gd name="connsiteX4" fmla="*/ 972601 w 6357400"/>
              <a:gd name="connsiteY4" fmla="*/ 821027 h 5909027"/>
              <a:gd name="connsiteX5" fmla="*/ 1408992 w 6357400"/>
              <a:gd name="connsiteY5" fmla="*/ 465319 h 5909027"/>
              <a:gd name="connsiteX6" fmla="*/ 1417904 w 6357400"/>
              <a:gd name="connsiteY6" fmla="*/ 377002 h 5909027"/>
              <a:gd name="connsiteX7" fmla="*/ 1434868 w 6357400"/>
              <a:gd name="connsiteY7" fmla="*/ 377002 h 5909027"/>
              <a:gd name="connsiteX8" fmla="*/ 3813300 w 6357400"/>
              <a:gd name="connsiteY8" fmla="*/ 377002 h 5909027"/>
              <a:gd name="connsiteX9" fmla="*/ 6357400 w 6357400"/>
              <a:gd name="connsiteY9" fmla="*/ 2921764 h 5909027"/>
              <a:gd name="connsiteX10" fmla="*/ 3813300 w 6357400"/>
              <a:gd name="connsiteY10" fmla="*/ 5466527 h 5909027"/>
              <a:gd name="connsiteX11" fmla="*/ 262987 w 6357400"/>
              <a:gd name="connsiteY11" fmla="*/ 5466527 h 5909027"/>
              <a:gd name="connsiteX0" fmla="*/ 262987 w 6357400"/>
              <a:gd name="connsiteY0" fmla="*/ 5466527 h 5466527"/>
              <a:gd name="connsiteX1" fmla="*/ 262987 w 6357400"/>
              <a:gd name="connsiteY1" fmla="*/ 377002 h 5466527"/>
              <a:gd name="connsiteX2" fmla="*/ 887932 w 6357400"/>
              <a:gd name="connsiteY2" fmla="*/ 377002 h 5466527"/>
              <a:gd name="connsiteX3" fmla="*/ 972601 w 6357400"/>
              <a:gd name="connsiteY3" fmla="*/ 377002 h 5466527"/>
              <a:gd name="connsiteX4" fmla="*/ 972601 w 6357400"/>
              <a:gd name="connsiteY4" fmla="*/ 821027 h 5466527"/>
              <a:gd name="connsiteX5" fmla="*/ 1408992 w 6357400"/>
              <a:gd name="connsiteY5" fmla="*/ 465319 h 5466527"/>
              <a:gd name="connsiteX6" fmla="*/ 1417904 w 6357400"/>
              <a:gd name="connsiteY6" fmla="*/ 377002 h 5466527"/>
              <a:gd name="connsiteX7" fmla="*/ 1434868 w 6357400"/>
              <a:gd name="connsiteY7" fmla="*/ 377002 h 5466527"/>
              <a:gd name="connsiteX8" fmla="*/ 3813300 w 6357400"/>
              <a:gd name="connsiteY8" fmla="*/ 377002 h 5466527"/>
              <a:gd name="connsiteX9" fmla="*/ 6357400 w 6357400"/>
              <a:gd name="connsiteY9" fmla="*/ 2921764 h 5466527"/>
              <a:gd name="connsiteX10" fmla="*/ 3813300 w 6357400"/>
              <a:gd name="connsiteY10" fmla="*/ 5466527 h 5466527"/>
              <a:gd name="connsiteX11" fmla="*/ 262987 w 6357400"/>
              <a:gd name="connsiteY11" fmla="*/ 5466527 h 5466527"/>
              <a:gd name="connsiteX0" fmla="*/ 0 w 6094413"/>
              <a:gd name="connsiteY0" fmla="*/ 5466527 h 5466527"/>
              <a:gd name="connsiteX1" fmla="*/ 0 w 6094413"/>
              <a:gd name="connsiteY1" fmla="*/ 377002 h 5466527"/>
              <a:gd name="connsiteX2" fmla="*/ 624945 w 6094413"/>
              <a:gd name="connsiteY2" fmla="*/ 377002 h 5466527"/>
              <a:gd name="connsiteX3" fmla="*/ 709614 w 6094413"/>
              <a:gd name="connsiteY3" fmla="*/ 377002 h 5466527"/>
              <a:gd name="connsiteX4" fmla="*/ 709614 w 6094413"/>
              <a:gd name="connsiteY4" fmla="*/ 821027 h 5466527"/>
              <a:gd name="connsiteX5" fmla="*/ 1146005 w 6094413"/>
              <a:gd name="connsiteY5" fmla="*/ 465319 h 5466527"/>
              <a:gd name="connsiteX6" fmla="*/ 1154917 w 6094413"/>
              <a:gd name="connsiteY6" fmla="*/ 377002 h 5466527"/>
              <a:gd name="connsiteX7" fmla="*/ 1171881 w 6094413"/>
              <a:gd name="connsiteY7" fmla="*/ 377002 h 5466527"/>
              <a:gd name="connsiteX8" fmla="*/ 3550313 w 6094413"/>
              <a:gd name="connsiteY8" fmla="*/ 377002 h 5466527"/>
              <a:gd name="connsiteX9" fmla="*/ 6094413 w 6094413"/>
              <a:gd name="connsiteY9" fmla="*/ 2921764 h 5466527"/>
              <a:gd name="connsiteX10" fmla="*/ 3550313 w 6094413"/>
              <a:gd name="connsiteY10" fmla="*/ 5466527 h 5466527"/>
              <a:gd name="connsiteX11" fmla="*/ 0 w 6094413"/>
              <a:gd name="connsiteY11" fmla="*/ 5466527 h 5466527"/>
              <a:gd name="connsiteX0" fmla="*/ 0 w 6094413"/>
              <a:gd name="connsiteY0" fmla="*/ 5089525 h 5089525"/>
              <a:gd name="connsiteX1" fmla="*/ 0 w 6094413"/>
              <a:gd name="connsiteY1" fmla="*/ 0 h 5089525"/>
              <a:gd name="connsiteX2" fmla="*/ 624945 w 6094413"/>
              <a:gd name="connsiteY2" fmla="*/ 0 h 5089525"/>
              <a:gd name="connsiteX3" fmla="*/ 709614 w 6094413"/>
              <a:gd name="connsiteY3" fmla="*/ 0 h 5089525"/>
              <a:gd name="connsiteX4" fmla="*/ 709614 w 6094413"/>
              <a:gd name="connsiteY4" fmla="*/ 444025 h 5089525"/>
              <a:gd name="connsiteX5" fmla="*/ 1146005 w 6094413"/>
              <a:gd name="connsiteY5" fmla="*/ 88317 h 5089525"/>
              <a:gd name="connsiteX6" fmla="*/ 1154917 w 6094413"/>
              <a:gd name="connsiteY6" fmla="*/ 0 h 5089525"/>
              <a:gd name="connsiteX7" fmla="*/ 1171881 w 6094413"/>
              <a:gd name="connsiteY7" fmla="*/ 0 h 5089525"/>
              <a:gd name="connsiteX8" fmla="*/ 3550313 w 6094413"/>
              <a:gd name="connsiteY8" fmla="*/ 0 h 5089525"/>
              <a:gd name="connsiteX9" fmla="*/ 6094413 w 6094413"/>
              <a:gd name="connsiteY9" fmla="*/ 2544762 h 5089525"/>
              <a:gd name="connsiteX10" fmla="*/ 3550313 w 6094413"/>
              <a:gd name="connsiteY10" fmla="*/ 5089525 h 5089525"/>
              <a:gd name="connsiteX11" fmla="*/ 0 w 6094413"/>
              <a:gd name="connsiteY11" fmla="*/ 5089525 h 508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4413" h="5089525">
                <a:moveTo>
                  <a:pt x="0" y="5089525"/>
                </a:moveTo>
                <a:cubicBezTo>
                  <a:pt x="393" y="4705966"/>
                  <a:pt x="0" y="2544762"/>
                  <a:pt x="0" y="0"/>
                </a:cubicBezTo>
                <a:cubicBezTo>
                  <a:pt x="164118" y="6185"/>
                  <a:pt x="416630" y="0"/>
                  <a:pt x="624945" y="0"/>
                </a:cubicBezTo>
                <a:lnTo>
                  <a:pt x="709614" y="0"/>
                </a:lnTo>
                <a:lnTo>
                  <a:pt x="709614" y="444025"/>
                </a:lnTo>
                <a:cubicBezTo>
                  <a:pt x="924765" y="444025"/>
                  <a:pt x="1104446" y="291238"/>
                  <a:pt x="1146005" y="88317"/>
                </a:cubicBezTo>
                <a:lnTo>
                  <a:pt x="1154917" y="0"/>
                </a:lnTo>
                <a:lnTo>
                  <a:pt x="1171881" y="0"/>
                </a:lnTo>
                <a:lnTo>
                  <a:pt x="3550313" y="0"/>
                </a:lnTo>
                <a:cubicBezTo>
                  <a:pt x="4954885" y="0"/>
                  <a:pt x="6094413" y="1139825"/>
                  <a:pt x="6094413" y="2544762"/>
                </a:cubicBezTo>
                <a:cubicBezTo>
                  <a:pt x="6094413" y="3951287"/>
                  <a:pt x="4954885" y="5089525"/>
                  <a:pt x="3550313" y="5089525"/>
                </a:cubicBezTo>
                <a:lnTo>
                  <a:pt x="0" y="5089525"/>
                </a:lnTo>
                <a:close/>
              </a:path>
            </a:pathLst>
          </a:custGeom>
        </p:spPr>
        <p:txBody>
          <a:bodyPr wrap="square" anchor="ctr">
            <a:noAutofit/>
          </a:bodyPr>
          <a:lstStyle>
            <a:lvl1pPr marL="0" indent="0" algn="ctr">
              <a:buNone/>
              <a:defRPr/>
            </a:lvl1pPr>
          </a:lstStyle>
          <a:p>
            <a:endParaRPr lang="en-US"/>
          </a:p>
        </p:txBody>
      </p:sp>
      <p:sp>
        <p:nvSpPr>
          <p:cNvPr id="5" name="Graphic 11">
            <a:extLst>
              <a:ext uri="{FF2B5EF4-FFF2-40B4-BE49-F238E27FC236}">
                <a16:creationId xmlns:a16="http://schemas.microsoft.com/office/drawing/2014/main" id="{4F0DF481-E7D4-E642-A674-1C6B555D2BDE}"/>
              </a:ext>
            </a:extLst>
          </p:cNvPr>
          <p:cNvSpPr>
            <a:spLocks noChangeAspect="1"/>
          </p:cNvSpPr>
          <p:nvPr userDrawn="1"/>
        </p:nvSpPr>
        <p:spPr>
          <a:xfrm>
            <a:off x="4517522" y="5078417"/>
            <a:ext cx="890890" cy="890890"/>
          </a:xfrm>
          <a:custGeom>
            <a:avLst/>
            <a:gdLst>
              <a:gd name="connsiteX0" fmla="*/ 664854 w 664854"/>
              <a:gd name="connsiteY0" fmla="*/ 332427 h 664854"/>
              <a:gd name="connsiteX1" fmla="*/ 332427 w 664854"/>
              <a:gd name="connsiteY1" fmla="*/ 664854 h 664854"/>
              <a:gd name="connsiteX2" fmla="*/ 0 w 664854"/>
              <a:gd name="connsiteY2" fmla="*/ 332427 h 664854"/>
              <a:gd name="connsiteX3" fmla="*/ 332427 w 664854"/>
              <a:gd name="connsiteY3" fmla="*/ 0 h 664854"/>
              <a:gd name="connsiteX4" fmla="*/ 664854 w 664854"/>
              <a:gd name="connsiteY4" fmla="*/ 332427 h 664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854" h="664854">
                <a:moveTo>
                  <a:pt x="664854" y="332427"/>
                </a:moveTo>
                <a:cubicBezTo>
                  <a:pt x="664854" y="516021"/>
                  <a:pt x="516022" y="664854"/>
                  <a:pt x="332427" y="664854"/>
                </a:cubicBezTo>
                <a:cubicBezTo>
                  <a:pt x="148833" y="664854"/>
                  <a:pt x="0" y="516021"/>
                  <a:pt x="0" y="332427"/>
                </a:cubicBezTo>
                <a:cubicBezTo>
                  <a:pt x="0" y="148833"/>
                  <a:pt x="148833" y="0"/>
                  <a:pt x="332427" y="0"/>
                </a:cubicBezTo>
                <a:cubicBezTo>
                  <a:pt x="516022" y="0"/>
                  <a:pt x="664854" y="148833"/>
                  <a:pt x="664854" y="332427"/>
                </a:cubicBezTo>
                <a:close/>
              </a:path>
            </a:pathLst>
          </a:custGeom>
          <a:solidFill>
            <a:schemeClr val="accent5"/>
          </a:solidFill>
          <a:ln w="12700" cap="flat">
            <a:solidFill>
              <a:schemeClr val="accent5"/>
            </a:solidFill>
            <a:prstDash val="solid"/>
            <a:miter/>
          </a:ln>
        </p:spPr>
        <p:txBody>
          <a:bodyPr rtlCol="0" anchor="ctr"/>
          <a:lstStyle/>
          <a:p>
            <a:endParaRPr lang="en-US" b="1">
              <a:latin typeface="+mn-lt"/>
              <a:cs typeface="CiscoSansTT Light" panose="020B0503020201020303" pitchFamily="34" charset="0"/>
            </a:endParaRPr>
          </a:p>
        </p:txBody>
      </p:sp>
      <p:sp>
        <p:nvSpPr>
          <p:cNvPr id="4" name="Graphic 7">
            <a:extLst>
              <a:ext uri="{FF2B5EF4-FFF2-40B4-BE49-F238E27FC236}">
                <a16:creationId xmlns:a16="http://schemas.microsoft.com/office/drawing/2014/main" id="{AFEF5B2F-3EB8-CD49-9EF7-BB37F11C7727}"/>
              </a:ext>
            </a:extLst>
          </p:cNvPr>
          <p:cNvSpPr>
            <a:spLocks noChangeAspect="1"/>
          </p:cNvSpPr>
          <p:nvPr userDrawn="1"/>
        </p:nvSpPr>
        <p:spPr>
          <a:xfrm>
            <a:off x="711202" y="438961"/>
            <a:ext cx="445446" cy="890890"/>
          </a:xfrm>
          <a:custGeom>
            <a:avLst/>
            <a:gdLst>
              <a:gd name="connsiteX0" fmla="*/ 0 w 505974"/>
              <a:gd name="connsiteY0" fmla="*/ 1011948 h 1011948"/>
              <a:gd name="connsiteX1" fmla="*/ 505974 w 505974"/>
              <a:gd name="connsiteY1" fmla="*/ 505974 h 1011948"/>
              <a:gd name="connsiteX2" fmla="*/ 0 w 505974"/>
              <a:gd name="connsiteY2" fmla="*/ 0 h 1011948"/>
              <a:gd name="connsiteX3" fmla="*/ 0 w 505974"/>
              <a:gd name="connsiteY3" fmla="*/ 1011948 h 1011948"/>
            </a:gdLst>
            <a:ahLst/>
            <a:cxnLst>
              <a:cxn ang="0">
                <a:pos x="connsiteX0" y="connsiteY0"/>
              </a:cxn>
              <a:cxn ang="0">
                <a:pos x="connsiteX1" y="connsiteY1"/>
              </a:cxn>
              <a:cxn ang="0">
                <a:pos x="connsiteX2" y="connsiteY2"/>
              </a:cxn>
              <a:cxn ang="0">
                <a:pos x="connsiteX3" y="connsiteY3"/>
              </a:cxn>
            </a:cxnLst>
            <a:rect l="l" t="t" r="r" b="b"/>
            <a:pathLst>
              <a:path w="505974" h="1011948">
                <a:moveTo>
                  <a:pt x="0" y="1011948"/>
                </a:moveTo>
                <a:cubicBezTo>
                  <a:pt x="279298" y="1011948"/>
                  <a:pt x="505974" y="785272"/>
                  <a:pt x="505974" y="505974"/>
                </a:cubicBezTo>
                <a:cubicBezTo>
                  <a:pt x="505974" y="226676"/>
                  <a:pt x="279298" y="0"/>
                  <a:pt x="0" y="0"/>
                </a:cubicBezTo>
                <a:lnTo>
                  <a:pt x="0" y="1011948"/>
                </a:lnTo>
                <a:close/>
              </a:path>
            </a:pathLst>
          </a:custGeom>
          <a:solidFill>
            <a:schemeClr val="accent1"/>
          </a:solidFill>
          <a:ln w="12700" cap="flat">
            <a:solidFill>
              <a:schemeClr val="accent1"/>
            </a:solidFill>
            <a:prstDash val="solid"/>
            <a:miter/>
          </a:ln>
        </p:spPr>
        <p:txBody>
          <a:bodyPr rtlCol="0" anchor="ctr"/>
          <a:lstStyle/>
          <a:p>
            <a:endParaRPr lang="en-US">
              <a:latin typeface="+mn-lt"/>
              <a:cs typeface="CiscoSansTT Light" panose="020B0503020201020303" pitchFamily="34" charset="0"/>
            </a:endParaRPr>
          </a:p>
        </p:txBody>
      </p:sp>
      <p:sp>
        <p:nvSpPr>
          <p:cNvPr id="17" name="Title Placeholder 5">
            <a:extLst>
              <a:ext uri="{FF2B5EF4-FFF2-40B4-BE49-F238E27FC236}">
                <a16:creationId xmlns:a16="http://schemas.microsoft.com/office/drawing/2014/main" id="{3CAD06EF-B93E-42B5-A734-D86DB63A2035}"/>
              </a:ext>
            </a:extLst>
          </p:cNvPr>
          <p:cNvSpPr>
            <a:spLocks noGrp="1"/>
          </p:cNvSpPr>
          <p:nvPr>
            <p:ph type="title"/>
          </p:nvPr>
        </p:nvSpPr>
        <p:spPr bwMode="auto">
          <a:xfrm>
            <a:off x="6683376" y="1928283"/>
            <a:ext cx="4916488" cy="1803074"/>
          </a:xfrm>
          <a:prstGeom prst="rect">
            <a:avLst/>
          </a:prstGeom>
          <a:noFill/>
          <a:ln>
            <a:noFill/>
          </a:ln>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defTabSz="912261" rtl="0" eaLnBrk="1" fontAlgn="base" hangingPunct="1">
              <a:lnSpc>
                <a:spcPct val="80000"/>
              </a:lnSpc>
              <a:spcBef>
                <a:spcPct val="0"/>
              </a:spcBef>
              <a:spcAft>
                <a:spcPct val="0"/>
              </a:spcAft>
              <a:defRPr lang="en-GB" sz="3600" kern="1200" dirty="0">
                <a:solidFill>
                  <a:schemeClr val="tx2"/>
                </a:solidFill>
                <a:latin typeface="+mj-lt"/>
                <a:ea typeface="ＭＳ Ｐゴシック" charset="0"/>
                <a:cs typeface="Tipo de letra del sistema Fina" charset="0"/>
              </a:defRPr>
            </a:lvl1pPr>
          </a:lstStyle>
          <a:p>
            <a:pPr lvl="0"/>
            <a:r>
              <a:rPr lang="en-GB"/>
              <a:t>Click to edit Master title style</a:t>
            </a:r>
          </a:p>
        </p:txBody>
      </p:sp>
    </p:spTree>
    <p:extLst>
      <p:ext uri="{BB962C8B-B14F-4D97-AF65-F5344CB8AC3E}">
        <p14:creationId xmlns:p14="http://schemas.microsoft.com/office/powerpoint/2010/main" val="32679520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id="{055E4C37-FAD6-B449-9189-A035C0C9E88B}"/>
              </a:ext>
            </a:extLst>
          </p:cNvPr>
          <p:cNvSpPr>
            <a:spLocks noGrp="1"/>
          </p:cNvSpPr>
          <p:nvPr>
            <p:ph type="subTitle" idx="1" hasCustomPrompt="1"/>
          </p:nvPr>
        </p:nvSpPr>
        <p:spPr>
          <a:xfrm>
            <a:off x="609601" y="5658220"/>
            <a:ext cx="10972800" cy="465891"/>
          </a:xfrm>
          <a:prstGeom prst="rect">
            <a:avLst/>
          </a:prstGeom>
        </p:spPr>
        <p:txBody>
          <a:bodyPr lIns="91420" tIns="45710" rIns="91420" bIns="45710" anchor="t" anchorCtr="0">
            <a:noAutofit/>
          </a:bodyPr>
          <a:lstStyle>
            <a:lvl1pPr marL="0" indent="0" algn="ctr">
              <a:lnSpc>
                <a:spcPct val="150000"/>
              </a:lnSpc>
              <a:spcBef>
                <a:spcPts val="0"/>
              </a:spcBef>
              <a:spcAft>
                <a:spcPts val="0"/>
              </a:spcAft>
              <a:buNone/>
              <a:defRPr sz="1500" b="0" i="0">
                <a:solidFill>
                  <a:schemeClr val="tx1"/>
                </a:solidFill>
                <a:latin typeface="CiscoSansTT" panose="020B0503020201020303" pitchFamily="34" charset="0"/>
                <a:cs typeface="CiscoSansT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role</a:t>
            </a:r>
            <a:endParaRPr lang="en-US"/>
          </a:p>
        </p:txBody>
      </p:sp>
      <p:sp>
        <p:nvSpPr>
          <p:cNvPr id="15" name="Text Placeholder 2">
            <a:extLst>
              <a:ext uri="{FF2B5EF4-FFF2-40B4-BE49-F238E27FC236}">
                <a16:creationId xmlns:a16="http://schemas.microsoft.com/office/drawing/2014/main" id="{FEADEB85-EFB9-A048-BE6B-F1473C49995D}"/>
              </a:ext>
            </a:extLst>
          </p:cNvPr>
          <p:cNvSpPr>
            <a:spLocks noGrp="1"/>
          </p:cNvSpPr>
          <p:nvPr>
            <p:ph type="body" sz="quarter" idx="13" hasCustomPrompt="1"/>
          </p:nvPr>
        </p:nvSpPr>
        <p:spPr>
          <a:xfrm>
            <a:off x="609600" y="5233078"/>
            <a:ext cx="10972800" cy="398668"/>
          </a:xfrm>
          <a:prstGeom prst="rect">
            <a:avLst/>
          </a:prstGeom>
        </p:spPr>
        <p:txBody>
          <a:bodyPr lIns="91420" tIns="45710" rIns="91420" bIns="45710"/>
          <a:lstStyle>
            <a:lvl1pPr marL="0" indent="0" algn="ctr">
              <a:buFont typeface="Arial" panose="020B0604020202020204" pitchFamily="34" charset="0"/>
              <a:buNone/>
              <a:defRPr sz="24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Speaker Name</a:t>
            </a:r>
          </a:p>
        </p:txBody>
      </p:sp>
      <p:sp>
        <p:nvSpPr>
          <p:cNvPr id="17" name="Title 1">
            <a:extLst>
              <a:ext uri="{FF2B5EF4-FFF2-40B4-BE49-F238E27FC236}">
                <a16:creationId xmlns:a16="http://schemas.microsoft.com/office/drawing/2014/main" id="{86E3EA5B-6C70-8F4D-9385-EC53B25066C1}"/>
              </a:ext>
            </a:extLst>
          </p:cNvPr>
          <p:cNvSpPr>
            <a:spLocks noGrp="1"/>
          </p:cNvSpPr>
          <p:nvPr>
            <p:ph type="ctrTitle" hasCustomPrompt="1"/>
          </p:nvPr>
        </p:nvSpPr>
        <p:spPr>
          <a:xfrm>
            <a:off x="899521" y="1398874"/>
            <a:ext cx="10376024" cy="3311089"/>
          </a:xfrm>
          <a:prstGeom prst="rect">
            <a:avLst/>
          </a:prstGeom>
        </p:spPr>
        <p:txBody>
          <a:bodyPr anchor="ctr"/>
          <a:lstStyle>
            <a:lvl1pPr marL="0" indent="0" algn="ctr">
              <a:lnSpc>
                <a:spcPts val="4800"/>
              </a:lnSpc>
              <a:buFont typeface="Arial" panose="020B0604020202020204" pitchFamily="34" charset="0"/>
              <a:buNone/>
              <a:defRPr sz="4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As the adoption of multi-cloud strategy grows, Ulla </a:t>
            </a:r>
            <a:r>
              <a:rPr lang="en-GB" err="1"/>
              <a:t>sitiora</a:t>
            </a:r>
            <a:r>
              <a:rPr lang="en-GB"/>
              <a:t> </a:t>
            </a:r>
            <a:r>
              <a:rPr lang="en-GB" err="1"/>
              <a:t>turest</a:t>
            </a:r>
            <a:r>
              <a:rPr lang="en-GB"/>
              <a:t> </a:t>
            </a:r>
            <a:r>
              <a:rPr lang="en-GB" err="1"/>
              <a:t>experibus</a:t>
            </a:r>
            <a:r>
              <a:rPr lang="en-GB"/>
              <a:t> </a:t>
            </a:r>
            <a:r>
              <a:rPr lang="en-GB" err="1"/>
              <a:t>ut</a:t>
            </a:r>
            <a:r>
              <a:rPr lang="en-GB"/>
              <a:t> pa </a:t>
            </a:r>
            <a:r>
              <a:rPr lang="en-GB" err="1"/>
              <a:t>dolor</a:t>
            </a:r>
            <a:r>
              <a:rPr lang="en-GB"/>
              <a:t> a </a:t>
            </a:r>
            <a:r>
              <a:rPr lang="en-GB" err="1"/>
              <a:t>conestia</a:t>
            </a:r>
            <a:r>
              <a:rPr lang="en-GB"/>
              <a:t> vent </a:t>
            </a:r>
            <a:r>
              <a:rPr lang="en-GB" err="1"/>
              <a:t>eosse</a:t>
            </a:r>
            <a:r>
              <a:rPr lang="en-GB"/>
              <a:t> non </a:t>
            </a:r>
            <a:r>
              <a:rPr lang="en-GB" err="1"/>
              <a:t>consequ</a:t>
            </a:r>
            <a:r>
              <a:rPr lang="en-GB"/>
              <a:t> </a:t>
            </a:r>
            <a:r>
              <a:rPr lang="en-GB" err="1"/>
              <a:t>aturit</a:t>
            </a:r>
            <a:r>
              <a:rPr lang="en-GB"/>
              <a:t> </a:t>
            </a:r>
            <a:r>
              <a:rPr lang="en-GB" err="1"/>
              <a:t>faccum</a:t>
            </a:r>
            <a:r>
              <a:rPr lang="en-GB"/>
              <a:t> qui </a:t>
            </a:r>
            <a:r>
              <a:rPr lang="en-GB" err="1"/>
              <a:t>dolor</a:t>
            </a:r>
            <a:r>
              <a:rPr lang="en-GB"/>
              <a:t> a </a:t>
            </a:r>
            <a:r>
              <a:rPr lang="en-GB" err="1"/>
              <a:t>num</a:t>
            </a:r>
            <a:endParaRPr lang="en-GB"/>
          </a:p>
        </p:txBody>
      </p:sp>
      <p:pic>
        <p:nvPicPr>
          <p:cNvPr id="8" name="Graphic 7">
            <a:extLst>
              <a:ext uri="{FF2B5EF4-FFF2-40B4-BE49-F238E27FC236}">
                <a16:creationId xmlns:a16="http://schemas.microsoft.com/office/drawing/2014/main" id="{8E18B2BC-5B8F-6442-A3B3-AB5D063112D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41976" y="733891"/>
            <a:ext cx="1508048" cy="836396"/>
          </a:xfrm>
          <a:prstGeom prst="rect">
            <a:avLst/>
          </a:prstGeom>
        </p:spPr>
      </p:pic>
      <p:cxnSp>
        <p:nvCxnSpPr>
          <p:cNvPr id="3" name="Straight Connector 2">
            <a:extLst>
              <a:ext uri="{FF2B5EF4-FFF2-40B4-BE49-F238E27FC236}">
                <a16:creationId xmlns:a16="http://schemas.microsoft.com/office/drawing/2014/main" id="{7191B82D-853E-F074-193C-5B7F13F89D29}"/>
              </a:ext>
            </a:extLst>
          </p:cNvPr>
          <p:cNvCxnSpPr>
            <a:cxnSpLocks/>
          </p:cNvCxnSpPr>
          <p:nvPr userDrawn="1"/>
        </p:nvCxnSpPr>
        <p:spPr>
          <a:xfrm>
            <a:off x="4545877" y="4934857"/>
            <a:ext cx="310025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613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Heading Only">
    <p:bg>
      <p:bgPr>
        <a:solidFill>
          <a:schemeClr val="bg2"/>
        </a:solidFill>
        <a:effectLst/>
      </p:bgPr>
    </p:bg>
    <p:spTree>
      <p:nvGrpSpPr>
        <p:cNvPr id="1" name=""/>
        <p:cNvGrpSpPr/>
        <p:nvPr/>
      </p:nvGrpSpPr>
      <p:grpSpPr>
        <a:xfrm>
          <a:off x="0" y="0"/>
          <a:ext cx="0" cy="0"/>
          <a:chOff x="0" y="0"/>
          <a:chExt cx="0" cy="0"/>
        </a:xfrm>
      </p:grpSpPr>
      <p:sp>
        <p:nvSpPr>
          <p:cNvPr id="2" name="Section title" descr="Section title">
            <a:extLst>
              <a:ext uri="{FF2B5EF4-FFF2-40B4-BE49-F238E27FC236}">
                <a16:creationId xmlns:a16="http://schemas.microsoft.com/office/drawing/2014/main" id="{EF09DA38-672D-0EE2-950C-353E1B6003C0}"/>
              </a:ext>
            </a:extLst>
          </p:cNvPr>
          <p:cNvSpPr>
            <a:spLocks noGrp="1"/>
          </p:cNvSpPr>
          <p:nvPr>
            <p:ph type="body" sz="quarter" idx="14" hasCustomPrompt="1"/>
          </p:nvPr>
        </p:nvSpPr>
        <p:spPr>
          <a:xfrm>
            <a:off x="0" y="0"/>
            <a:ext cx="9144" cy="9144"/>
          </a:xfrm>
          <a:prstGeom prst="rect">
            <a:avLst/>
          </a:prstGeom>
        </p:spPr>
        <p:txBody>
          <a:bodyPr lIns="45720" tIns="45720" rIns="45720" bIns="45720">
            <a:normAutofit/>
          </a:bodyPr>
          <a:lstStyle>
            <a:lvl1pPr marL="0" indent="0">
              <a:lnSpc>
                <a:spcPct val="100000"/>
              </a:lnSpc>
              <a:spcBef>
                <a:spcPts val="0"/>
              </a:spcBef>
              <a:buFont typeface="Arial" panose="020B0604020202020204" pitchFamily="34" charset="0"/>
              <a:buNone/>
              <a:defRPr sz="100" b="0" i="0" baseline="0">
                <a:no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 </a:t>
            </a:r>
          </a:p>
        </p:txBody>
      </p:sp>
      <p:sp>
        <p:nvSpPr>
          <p:cNvPr id="3" name="Title Placeholder 1">
            <a:extLst>
              <a:ext uri="{FF2B5EF4-FFF2-40B4-BE49-F238E27FC236}">
                <a16:creationId xmlns:a16="http://schemas.microsoft.com/office/drawing/2014/main" id="{48FA65F1-BAFB-6C36-2878-6CF1B8179A70}"/>
              </a:ext>
            </a:extLst>
          </p:cNvPr>
          <p:cNvSpPr>
            <a:spLocks noGrp="1"/>
          </p:cNvSpPr>
          <p:nvPr>
            <p:ph type="title"/>
          </p:nvPr>
        </p:nvSpPr>
        <p:spPr>
          <a:xfrm>
            <a:off x="609602" y="384079"/>
            <a:ext cx="10972800" cy="685800"/>
          </a:xfrm>
          <a:prstGeom prst="rect">
            <a:avLst/>
          </a:prstGeom>
        </p:spPr>
        <p:txBody>
          <a:bodyPr vert="horz" lIns="45720" tIns="45720" rIns="45720" bIns="45720" rtlCol="0" anchor="ctr">
            <a:noAutofit/>
          </a:bodyPr>
          <a:lstStyle>
            <a:lvl1pPr>
              <a:defRPr b="0" i="0">
                <a:cs typeface="Arial" panose="020B0604020202020204" pitchFamily="34" charset="0"/>
              </a:defRPr>
            </a:lvl1pPr>
          </a:lstStyle>
          <a:p>
            <a:endParaRPr lang="en-US"/>
          </a:p>
        </p:txBody>
      </p:sp>
    </p:spTree>
    <p:extLst>
      <p:ext uri="{BB962C8B-B14F-4D97-AF65-F5344CB8AC3E}">
        <p14:creationId xmlns:p14="http://schemas.microsoft.com/office/powerpoint/2010/main" val="221714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2_Closin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6AD5A65-A7EB-424E-8ADF-62E6668815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038770" y="2921000"/>
            <a:ext cx="2114461" cy="874949"/>
          </a:xfrm>
          <a:prstGeom prst="rect">
            <a:avLst/>
          </a:prstGeom>
        </p:spPr>
      </p:pic>
    </p:spTree>
    <p:extLst>
      <p:ext uri="{BB962C8B-B14F-4D97-AF65-F5344CB8AC3E}">
        <p14:creationId xmlns:p14="http://schemas.microsoft.com/office/powerpoint/2010/main" val="216100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3_Title Midnight Lef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28011" y="3200817"/>
            <a:ext cx="10962553" cy="1504200"/>
          </a:xfrm>
          <a:prstGeom prst="rect">
            <a:avLst/>
          </a:prstGeom>
          <a:noFill/>
        </p:spPr>
        <p:txBody>
          <a:bodyPr lIns="0" tIns="0" rIns="0" bIns="0" anchor="b" anchorCtr="0"/>
          <a:lstStyle>
            <a:lvl1pPr marL="0" indent="0" algn="l">
              <a:lnSpc>
                <a:spcPct val="90000"/>
              </a:lnSpc>
              <a:buFont typeface="Arial" panose="020B0604020202020204" pitchFamily="34" charset="0"/>
              <a:buNone/>
              <a:defRPr sz="5400" b="0" i="0" spc="0" baseline="0">
                <a:solidFill>
                  <a:schemeClr val="tx1"/>
                </a:solidFill>
                <a:latin typeface="CiscoSansTT ExtraLight" panose="020B0303020201020303" pitchFamily="34" charset="0"/>
                <a:cs typeface="CiscoSansTT ExtraLight"/>
              </a:defRPr>
            </a:lvl1pPr>
          </a:lstStyle>
          <a:p>
            <a:r>
              <a:rPr lang="en-GB"/>
              <a:t>Presentation title </a:t>
            </a:r>
            <a:br>
              <a:rPr lang="en-GB"/>
            </a:br>
            <a:r>
              <a:rPr lang="en-GB"/>
              <a:t>goes here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28011" y="4807254"/>
            <a:ext cx="10962553" cy="398668"/>
          </a:xfrm>
          <a:prstGeom prst="rect">
            <a:avLst/>
          </a:prstGeom>
          <a:noFill/>
        </p:spPr>
        <p:txBody>
          <a:bodyPr lIns="0" tIns="0" rIns="0" bIns="0"/>
          <a:lstStyle>
            <a:lvl1pPr marL="0" indent="0" algn="l">
              <a:buFont typeface="Arial" panose="020B0604020202020204" pitchFamily="34" charset="0"/>
              <a:buNone/>
              <a:defRPr sz="20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 goes here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28011" y="5314225"/>
            <a:ext cx="10962553" cy="807177"/>
          </a:xfrm>
          <a:prstGeom prst="rect">
            <a:avLst/>
          </a:prstGeom>
          <a:noFill/>
        </p:spPr>
        <p:txBody>
          <a:bodyPr lIns="0" tIns="0" rIns="0" bIns="0" anchor="t" anchorCtr="0">
            <a:noAutofit/>
          </a:bodyPr>
          <a:lstStyle>
            <a:lvl1pPr marL="0" indent="0" algn="l">
              <a:lnSpc>
                <a:spcPct val="100000"/>
              </a:lnSpc>
              <a:spcBef>
                <a:spcPts val="0"/>
              </a:spcBef>
              <a:spcAft>
                <a:spcPts val="1600"/>
              </a:spcAft>
              <a:buNone/>
              <a:defRPr sz="1300" b="0" i="0">
                <a:solidFill>
                  <a:schemeClr val="tx1"/>
                </a:solidFill>
                <a:latin typeface="CiscoSansTT Light" panose="020B0503020201020303" pitchFamily="34" charset="0"/>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a:p>
            <a:r>
              <a:rPr lang="en-GB"/>
              <a:t>Date</a:t>
            </a:r>
            <a:endParaRPr lang="en-US"/>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Tree>
    <p:extLst>
      <p:ext uri="{BB962C8B-B14F-4D97-AF65-F5344CB8AC3E}">
        <p14:creationId xmlns:p14="http://schemas.microsoft.com/office/powerpoint/2010/main" val="37651680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3_Half Page Text 4">
    <p:spTree>
      <p:nvGrpSpPr>
        <p:cNvPr id="1" name=""/>
        <p:cNvGrpSpPr/>
        <p:nvPr/>
      </p:nvGrpSpPr>
      <p:grpSpPr>
        <a:xfrm>
          <a:off x="0" y="0"/>
          <a:ext cx="0" cy="0"/>
          <a:chOff x="0" y="0"/>
          <a:chExt cx="0" cy="0"/>
        </a:xfrm>
      </p:grpSpPr>
      <p:sp>
        <p:nvSpPr>
          <p:cNvPr id="4" name="Rectangle 3"/>
          <p:cNvSpPr/>
          <p:nvPr userDrawn="1"/>
        </p:nvSpPr>
        <p:spPr>
          <a:xfrm>
            <a:off x="6104471"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latin typeface="CiscoSansTT ExtraLight" panose="020B0303020201020303" pitchFamily="34" charset="0"/>
            </a:endParaRPr>
          </a:p>
        </p:txBody>
      </p:sp>
      <p:sp>
        <p:nvSpPr>
          <p:cNvPr id="7" name="Title 1">
            <a:extLst>
              <a:ext uri="{FF2B5EF4-FFF2-40B4-BE49-F238E27FC236}">
                <a16:creationId xmlns:a16="http://schemas.microsoft.com/office/drawing/2014/main" id="{500FB767-EEA9-D740-8EE8-2114332F6203}"/>
              </a:ext>
            </a:extLst>
          </p:cNvPr>
          <p:cNvSpPr>
            <a:spLocks noGrp="1"/>
          </p:cNvSpPr>
          <p:nvPr>
            <p:ph type="ctrTitle" hasCustomPrompt="1"/>
          </p:nvPr>
        </p:nvSpPr>
        <p:spPr>
          <a:xfrm>
            <a:off x="626048" y="2209802"/>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sp>
        <p:nvSpPr>
          <p:cNvPr id="11" name="Text Placeholder 2">
            <a:extLst>
              <a:ext uri="{FF2B5EF4-FFF2-40B4-BE49-F238E27FC236}">
                <a16:creationId xmlns:a16="http://schemas.microsoft.com/office/drawing/2014/main" id="{89081E8E-66F3-8D24-1304-D061062DF4E8}"/>
              </a:ext>
            </a:extLst>
          </p:cNvPr>
          <p:cNvSpPr>
            <a:spLocks noGrp="1"/>
          </p:cNvSpPr>
          <p:nvPr>
            <p:ph type="body" sz="quarter" idx="21" hasCustomPrompt="1"/>
          </p:nvPr>
        </p:nvSpPr>
        <p:spPr>
          <a:xfrm>
            <a:off x="7360305" y="758396"/>
            <a:ext cx="3980795"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Text Placeholder 2">
            <a:extLst>
              <a:ext uri="{FF2B5EF4-FFF2-40B4-BE49-F238E27FC236}">
                <a16:creationId xmlns:a16="http://schemas.microsoft.com/office/drawing/2014/main" id="{9BF728C7-DBC7-38D7-00D3-F60D887793E3}"/>
              </a:ext>
            </a:extLst>
          </p:cNvPr>
          <p:cNvSpPr>
            <a:spLocks noGrp="1"/>
          </p:cNvSpPr>
          <p:nvPr>
            <p:ph type="body" sz="quarter" idx="24" hasCustomPrompt="1"/>
          </p:nvPr>
        </p:nvSpPr>
        <p:spPr>
          <a:xfrm>
            <a:off x="7360305" y="2689016"/>
            <a:ext cx="3980795"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7" name="Text Placeholder 2">
            <a:extLst>
              <a:ext uri="{FF2B5EF4-FFF2-40B4-BE49-F238E27FC236}">
                <a16:creationId xmlns:a16="http://schemas.microsoft.com/office/drawing/2014/main" id="{069357B9-DEB6-9F92-1DE4-7DBA5A5D9BC0}"/>
              </a:ext>
            </a:extLst>
          </p:cNvPr>
          <p:cNvSpPr>
            <a:spLocks noGrp="1"/>
          </p:cNvSpPr>
          <p:nvPr>
            <p:ph type="body" sz="quarter" idx="26" hasCustomPrompt="1"/>
          </p:nvPr>
        </p:nvSpPr>
        <p:spPr>
          <a:xfrm>
            <a:off x="7360305" y="4610989"/>
            <a:ext cx="3980795"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8" name="Text Placeholder 2">
            <a:extLst>
              <a:ext uri="{FF2B5EF4-FFF2-40B4-BE49-F238E27FC236}">
                <a16:creationId xmlns:a16="http://schemas.microsoft.com/office/drawing/2014/main" id="{26D36A6F-D633-41AB-6F29-C4A7CBFDE253}"/>
              </a:ext>
            </a:extLst>
          </p:cNvPr>
          <p:cNvSpPr>
            <a:spLocks noGrp="1"/>
          </p:cNvSpPr>
          <p:nvPr>
            <p:ph type="body" sz="quarter" idx="15" hasCustomPrompt="1"/>
          </p:nvPr>
        </p:nvSpPr>
        <p:spPr>
          <a:xfrm>
            <a:off x="7360305" y="1190595"/>
            <a:ext cx="398079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9" name="Text Placeholder 2">
            <a:extLst>
              <a:ext uri="{FF2B5EF4-FFF2-40B4-BE49-F238E27FC236}">
                <a16:creationId xmlns:a16="http://schemas.microsoft.com/office/drawing/2014/main" id="{7A5C30BC-62C3-9AC5-E1F2-050CFEBDF379}"/>
              </a:ext>
            </a:extLst>
          </p:cNvPr>
          <p:cNvSpPr>
            <a:spLocks noGrp="1"/>
          </p:cNvSpPr>
          <p:nvPr>
            <p:ph type="body" sz="quarter" idx="28" hasCustomPrompt="1"/>
          </p:nvPr>
        </p:nvSpPr>
        <p:spPr>
          <a:xfrm>
            <a:off x="7360305" y="3112568"/>
            <a:ext cx="398079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1" name="Text Placeholder 2">
            <a:extLst>
              <a:ext uri="{FF2B5EF4-FFF2-40B4-BE49-F238E27FC236}">
                <a16:creationId xmlns:a16="http://schemas.microsoft.com/office/drawing/2014/main" id="{A406770A-887F-8649-0DFA-7752B949AF17}"/>
              </a:ext>
            </a:extLst>
          </p:cNvPr>
          <p:cNvSpPr>
            <a:spLocks noGrp="1"/>
          </p:cNvSpPr>
          <p:nvPr>
            <p:ph type="body" sz="quarter" idx="29" hasCustomPrompt="1"/>
          </p:nvPr>
        </p:nvSpPr>
        <p:spPr>
          <a:xfrm>
            <a:off x="7360305" y="5043187"/>
            <a:ext cx="398079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6" name="Text Placeholder 2">
            <a:extLst>
              <a:ext uri="{FF2B5EF4-FFF2-40B4-BE49-F238E27FC236}">
                <a16:creationId xmlns:a16="http://schemas.microsoft.com/office/drawing/2014/main" id="{6D48D0B9-5AAE-5EA0-915E-F4A587C78DEA}"/>
              </a:ext>
            </a:extLst>
          </p:cNvPr>
          <p:cNvSpPr>
            <a:spLocks noGrp="1"/>
          </p:cNvSpPr>
          <p:nvPr>
            <p:ph type="body" sz="quarter" idx="14" hasCustomPrompt="1"/>
          </p:nvPr>
        </p:nvSpPr>
        <p:spPr>
          <a:xfrm>
            <a:off x="632127" y="431800"/>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Tree>
    <p:extLst>
      <p:ext uri="{BB962C8B-B14F-4D97-AF65-F5344CB8AC3E}">
        <p14:creationId xmlns:p14="http://schemas.microsoft.com/office/powerpoint/2010/main" val="2385469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_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31508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Text Three Column">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B27A1D91-B0C5-82DE-7D46-53E481769CC7}"/>
              </a:ext>
            </a:extLst>
          </p:cNvPr>
          <p:cNvSpPr>
            <a:spLocks noGrp="1"/>
          </p:cNvSpPr>
          <p:nvPr>
            <p:ph type="body" sz="quarter" idx="16" hasCustomPrompt="1"/>
          </p:nvPr>
        </p:nvSpPr>
        <p:spPr>
          <a:xfrm>
            <a:off x="632125" y="2382521"/>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8" name="Text Placeholder 2">
            <a:extLst>
              <a:ext uri="{FF2B5EF4-FFF2-40B4-BE49-F238E27FC236}">
                <a16:creationId xmlns:a16="http://schemas.microsoft.com/office/drawing/2014/main" id="{56024974-A0B0-7C6B-9AD0-E630E95DA949}"/>
              </a:ext>
            </a:extLst>
          </p:cNvPr>
          <p:cNvSpPr>
            <a:spLocks noGrp="1"/>
          </p:cNvSpPr>
          <p:nvPr>
            <p:ph type="body" sz="quarter" idx="15" hasCustomPrompt="1"/>
          </p:nvPr>
        </p:nvSpPr>
        <p:spPr>
          <a:xfrm>
            <a:off x="632125" y="2812144"/>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21" name="Text Placeholder 2">
            <a:extLst>
              <a:ext uri="{FF2B5EF4-FFF2-40B4-BE49-F238E27FC236}">
                <a16:creationId xmlns:a16="http://schemas.microsoft.com/office/drawing/2014/main" id="{45F39481-2908-3822-701D-5FF87E1F03A5}"/>
              </a:ext>
            </a:extLst>
          </p:cNvPr>
          <p:cNvSpPr>
            <a:spLocks noGrp="1"/>
          </p:cNvSpPr>
          <p:nvPr>
            <p:ph type="body" sz="quarter" idx="17" hasCustomPrompt="1"/>
          </p:nvPr>
        </p:nvSpPr>
        <p:spPr>
          <a:xfrm>
            <a:off x="8093165" y="2382521"/>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22" name="Text Placeholder 2">
            <a:extLst>
              <a:ext uri="{FF2B5EF4-FFF2-40B4-BE49-F238E27FC236}">
                <a16:creationId xmlns:a16="http://schemas.microsoft.com/office/drawing/2014/main" id="{8390454E-C6EF-BF2D-F598-5D31E91A5C5B}"/>
              </a:ext>
            </a:extLst>
          </p:cNvPr>
          <p:cNvSpPr>
            <a:spLocks noGrp="1"/>
          </p:cNvSpPr>
          <p:nvPr>
            <p:ph type="body" sz="quarter" idx="18" hasCustomPrompt="1"/>
          </p:nvPr>
        </p:nvSpPr>
        <p:spPr>
          <a:xfrm>
            <a:off x="8093165" y="2812144"/>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27" name="Text Placeholder 2">
            <a:extLst>
              <a:ext uri="{FF2B5EF4-FFF2-40B4-BE49-F238E27FC236}">
                <a16:creationId xmlns:a16="http://schemas.microsoft.com/office/drawing/2014/main" id="{3BD0ABDF-0D5E-A765-9F69-3BC9541847C2}"/>
              </a:ext>
            </a:extLst>
          </p:cNvPr>
          <p:cNvSpPr>
            <a:spLocks noGrp="1"/>
          </p:cNvSpPr>
          <p:nvPr>
            <p:ph type="body" sz="quarter" idx="19" hasCustomPrompt="1"/>
          </p:nvPr>
        </p:nvSpPr>
        <p:spPr>
          <a:xfrm>
            <a:off x="4362645" y="2382521"/>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29" name="Text Placeholder 2">
            <a:extLst>
              <a:ext uri="{FF2B5EF4-FFF2-40B4-BE49-F238E27FC236}">
                <a16:creationId xmlns:a16="http://schemas.microsoft.com/office/drawing/2014/main" id="{57A872EF-F192-39C4-B234-D15D6561B47C}"/>
              </a:ext>
            </a:extLst>
          </p:cNvPr>
          <p:cNvSpPr>
            <a:spLocks noGrp="1"/>
          </p:cNvSpPr>
          <p:nvPr>
            <p:ph type="body" sz="quarter" idx="20" hasCustomPrompt="1"/>
          </p:nvPr>
        </p:nvSpPr>
        <p:spPr>
          <a:xfrm>
            <a:off x="4362645" y="2812144"/>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30" name="Text Placeholder 6">
            <a:extLst>
              <a:ext uri="{FF2B5EF4-FFF2-40B4-BE49-F238E27FC236}">
                <a16:creationId xmlns:a16="http://schemas.microsoft.com/office/drawing/2014/main" id="{3EB9F6D8-47DF-1F5B-55DF-071309C37FDE}"/>
              </a:ext>
            </a:extLst>
          </p:cNvPr>
          <p:cNvSpPr>
            <a:spLocks noGrp="1"/>
          </p:cNvSpPr>
          <p:nvPr>
            <p:ph type="body" sz="quarter" idx="21" hasCustomPrompt="1"/>
          </p:nvPr>
        </p:nvSpPr>
        <p:spPr>
          <a:xfrm>
            <a:off x="4359392" y="1766048"/>
            <a:ext cx="3486912" cy="443754"/>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31" name="Text Placeholder 6">
            <a:extLst>
              <a:ext uri="{FF2B5EF4-FFF2-40B4-BE49-F238E27FC236}">
                <a16:creationId xmlns:a16="http://schemas.microsoft.com/office/drawing/2014/main" id="{1B9F0F59-8C07-4391-070A-F127239E51B0}"/>
              </a:ext>
            </a:extLst>
          </p:cNvPr>
          <p:cNvSpPr>
            <a:spLocks noGrp="1"/>
          </p:cNvSpPr>
          <p:nvPr>
            <p:ph type="body" sz="quarter" idx="22" hasCustomPrompt="1"/>
          </p:nvPr>
        </p:nvSpPr>
        <p:spPr>
          <a:xfrm>
            <a:off x="8096015" y="1766048"/>
            <a:ext cx="3486912" cy="443754"/>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13" name="Title 1">
            <a:extLst>
              <a:ext uri="{FF2B5EF4-FFF2-40B4-BE49-F238E27FC236}">
                <a16:creationId xmlns:a16="http://schemas.microsoft.com/office/drawing/2014/main" id="{BE2AD77B-1466-B731-C28A-2731D668CCBE}"/>
              </a:ext>
            </a:extLst>
          </p:cNvPr>
          <p:cNvSpPr>
            <a:spLocks noGrp="1"/>
          </p:cNvSpPr>
          <p:nvPr>
            <p:ph type="ctrTitle" hasCustomPrompt="1"/>
          </p:nvPr>
        </p:nvSpPr>
        <p:spPr>
          <a:xfrm>
            <a:off x="621792" y="1766048"/>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a:t>
            </a:r>
            <a:endParaRPr lang="en-US"/>
          </a:p>
        </p:txBody>
      </p:sp>
      <p:sp>
        <p:nvSpPr>
          <p:cNvPr id="14" name="Text Placeholder 2">
            <a:extLst>
              <a:ext uri="{FF2B5EF4-FFF2-40B4-BE49-F238E27FC236}">
                <a16:creationId xmlns:a16="http://schemas.microsoft.com/office/drawing/2014/main" id="{D81B37B4-1168-CDEB-FB62-4B4E3C4E0ADA}"/>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Tree>
    <p:extLst>
      <p:ext uri="{BB962C8B-B14F-4D97-AF65-F5344CB8AC3E}">
        <p14:creationId xmlns:p14="http://schemas.microsoft.com/office/powerpoint/2010/main" val="41681061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Seque Lef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A1FD7D-7C93-E645-B2E9-AD2B9329C1E8}"/>
              </a:ext>
            </a:extLst>
          </p:cNvPr>
          <p:cNvSpPr>
            <a:spLocks noGrp="1"/>
          </p:cNvSpPr>
          <p:nvPr>
            <p:ph type="ctrTitle" hasCustomPrompt="1"/>
          </p:nvPr>
        </p:nvSpPr>
        <p:spPr>
          <a:xfrm>
            <a:off x="625930" y="2565402"/>
            <a:ext cx="10232589" cy="637377"/>
          </a:xfrm>
          <a:prstGeom prst="rect">
            <a:avLst/>
          </a:prstGeom>
        </p:spPr>
        <p:txBody>
          <a:bodyPr lIns="0" tIns="0" rIns="0" bIns="0" anchor="ctr"/>
          <a:lstStyle>
            <a:lvl1pPr marL="0" indent="0" algn="l">
              <a:lnSpc>
                <a:spcPct val="100000"/>
              </a:lnSpc>
              <a:buFont typeface="Arial" panose="020B0604020202020204" pitchFamily="34" charset="0"/>
              <a:buNone/>
              <a:defRPr sz="4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Segue slide copy goes here</a:t>
            </a:r>
            <a:endParaRPr lang="en-US"/>
          </a:p>
        </p:txBody>
      </p:sp>
    </p:spTree>
    <p:extLst>
      <p:ext uri="{BB962C8B-B14F-4D97-AF65-F5344CB8AC3E}">
        <p14:creationId xmlns:p14="http://schemas.microsoft.com/office/powerpoint/2010/main" val="33307401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Photo_Tine-small-lef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AFF544C-339B-804F-A5DD-3C6A7928B88E}"/>
              </a:ext>
            </a:extLst>
          </p:cNvPr>
          <p:cNvSpPr>
            <a:spLocks noGrp="1"/>
          </p:cNvSpPr>
          <p:nvPr>
            <p:ph type="pic" sz="quarter" idx="10"/>
          </p:nvPr>
        </p:nvSpPr>
        <p:spPr>
          <a:xfrm>
            <a:off x="1588" y="885825"/>
            <a:ext cx="6094413" cy="5089525"/>
          </a:xfrm>
          <a:custGeom>
            <a:avLst/>
            <a:gdLst>
              <a:gd name="connsiteX0" fmla="*/ 0 w 6096001"/>
              <a:gd name="connsiteY0" fmla="*/ 0 h 6856412"/>
              <a:gd name="connsiteX1" fmla="*/ 1588 w 6096001"/>
              <a:gd name="connsiteY1" fmla="*/ 0 h 6856412"/>
              <a:gd name="connsiteX2" fmla="*/ 1588 w 6096001"/>
              <a:gd name="connsiteY2" fmla="*/ 884238 h 6856412"/>
              <a:gd name="connsiteX3" fmla="*/ 626533 w 6096001"/>
              <a:gd name="connsiteY3" fmla="*/ 884238 h 6856412"/>
              <a:gd name="connsiteX4" fmla="*/ 711202 w 6096001"/>
              <a:gd name="connsiteY4" fmla="*/ 884238 h 6856412"/>
              <a:gd name="connsiteX5" fmla="*/ 711202 w 6096001"/>
              <a:gd name="connsiteY5" fmla="*/ 1328263 h 6856412"/>
              <a:gd name="connsiteX6" fmla="*/ 1147593 w 6096001"/>
              <a:gd name="connsiteY6" fmla="*/ 972555 h 6856412"/>
              <a:gd name="connsiteX7" fmla="*/ 1156505 w 6096001"/>
              <a:gd name="connsiteY7" fmla="*/ 884238 h 6856412"/>
              <a:gd name="connsiteX8" fmla="*/ 1173469 w 6096001"/>
              <a:gd name="connsiteY8" fmla="*/ 884238 h 6856412"/>
              <a:gd name="connsiteX9" fmla="*/ 3551901 w 6096001"/>
              <a:gd name="connsiteY9" fmla="*/ 884238 h 6856412"/>
              <a:gd name="connsiteX10" fmla="*/ 6096001 w 6096001"/>
              <a:gd name="connsiteY10" fmla="*/ 3429000 h 6856412"/>
              <a:gd name="connsiteX11" fmla="*/ 3551901 w 6096001"/>
              <a:gd name="connsiteY11" fmla="*/ 5973763 h 6856412"/>
              <a:gd name="connsiteX12" fmla="*/ 1588 w 6096001"/>
              <a:gd name="connsiteY12" fmla="*/ 5973763 h 6856412"/>
              <a:gd name="connsiteX13" fmla="*/ 1588 w 6096001"/>
              <a:gd name="connsiteY13" fmla="*/ 6856273 h 6856412"/>
              <a:gd name="connsiteX14" fmla="*/ 1588 w 6096001"/>
              <a:gd name="connsiteY14" fmla="*/ 6856412 h 6856412"/>
              <a:gd name="connsiteX15" fmla="*/ 0 w 6096001"/>
              <a:gd name="connsiteY15" fmla="*/ 6856412 h 6856412"/>
              <a:gd name="connsiteX0" fmla="*/ 0 w 6096001"/>
              <a:gd name="connsiteY0" fmla="*/ 0 h 6856412"/>
              <a:gd name="connsiteX1" fmla="*/ 1588 w 6096001"/>
              <a:gd name="connsiteY1" fmla="*/ 0 h 6856412"/>
              <a:gd name="connsiteX2" fmla="*/ 1588 w 6096001"/>
              <a:gd name="connsiteY2" fmla="*/ 884238 h 6856412"/>
              <a:gd name="connsiteX3" fmla="*/ 626533 w 6096001"/>
              <a:gd name="connsiteY3" fmla="*/ 884238 h 6856412"/>
              <a:gd name="connsiteX4" fmla="*/ 711202 w 6096001"/>
              <a:gd name="connsiteY4" fmla="*/ 884238 h 6856412"/>
              <a:gd name="connsiteX5" fmla="*/ 711202 w 6096001"/>
              <a:gd name="connsiteY5" fmla="*/ 1328263 h 6856412"/>
              <a:gd name="connsiteX6" fmla="*/ 1147593 w 6096001"/>
              <a:gd name="connsiteY6" fmla="*/ 972555 h 6856412"/>
              <a:gd name="connsiteX7" fmla="*/ 1156505 w 6096001"/>
              <a:gd name="connsiteY7" fmla="*/ 884238 h 6856412"/>
              <a:gd name="connsiteX8" fmla="*/ 1173469 w 6096001"/>
              <a:gd name="connsiteY8" fmla="*/ 884238 h 6856412"/>
              <a:gd name="connsiteX9" fmla="*/ 3551901 w 6096001"/>
              <a:gd name="connsiteY9" fmla="*/ 884238 h 6856412"/>
              <a:gd name="connsiteX10" fmla="*/ 6096001 w 6096001"/>
              <a:gd name="connsiteY10" fmla="*/ 3429000 h 6856412"/>
              <a:gd name="connsiteX11" fmla="*/ 3551901 w 6096001"/>
              <a:gd name="connsiteY11" fmla="*/ 5973763 h 6856412"/>
              <a:gd name="connsiteX12" fmla="*/ 1588 w 6096001"/>
              <a:gd name="connsiteY12" fmla="*/ 5973763 h 6856412"/>
              <a:gd name="connsiteX13" fmla="*/ 1588 w 6096001"/>
              <a:gd name="connsiteY13" fmla="*/ 6856273 h 6856412"/>
              <a:gd name="connsiteX14" fmla="*/ 1588 w 6096001"/>
              <a:gd name="connsiteY14" fmla="*/ 6856412 h 6856412"/>
              <a:gd name="connsiteX15" fmla="*/ 0 w 6096001"/>
              <a:gd name="connsiteY15" fmla="*/ 0 h 6856412"/>
              <a:gd name="connsiteX0" fmla="*/ 0 w 6096001"/>
              <a:gd name="connsiteY0" fmla="*/ 0 h 6856273"/>
              <a:gd name="connsiteX1" fmla="*/ 1588 w 6096001"/>
              <a:gd name="connsiteY1" fmla="*/ 0 h 6856273"/>
              <a:gd name="connsiteX2" fmla="*/ 1588 w 6096001"/>
              <a:gd name="connsiteY2" fmla="*/ 884238 h 6856273"/>
              <a:gd name="connsiteX3" fmla="*/ 626533 w 6096001"/>
              <a:gd name="connsiteY3" fmla="*/ 884238 h 6856273"/>
              <a:gd name="connsiteX4" fmla="*/ 711202 w 6096001"/>
              <a:gd name="connsiteY4" fmla="*/ 884238 h 6856273"/>
              <a:gd name="connsiteX5" fmla="*/ 711202 w 6096001"/>
              <a:gd name="connsiteY5" fmla="*/ 1328263 h 6856273"/>
              <a:gd name="connsiteX6" fmla="*/ 1147593 w 6096001"/>
              <a:gd name="connsiteY6" fmla="*/ 972555 h 6856273"/>
              <a:gd name="connsiteX7" fmla="*/ 1156505 w 6096001"/>
              <a:gd name="connsiteY7" fmla="*/ 884238 h 6856273"/>
              <a:gd name="connsiteX8" fmla="*/ 1173469 w 6096001"/>
              <a:gd name="connsiteY8" fmla="*/ 884238 h 6856273"/>
              <a:gd name="connsiteX9" fmla="*/ 3551901 w 6096001"/>
              <a:gd name="connsiteY9" fmla="*/ 884238 h 6856273"/>
              <a:gd name="connsiteX10" fmla="*/ 6096001 w 6096001"/>
              <a:gd name="connsiteY10" fmla="*/ 3429000 h 6856273"/>
              <a:gd name="connsiteX11" fmla="*/ 3551901 w 6096001"/>
              <a:gd name="connsiteY11" fmla="*/ 5973763 h 6856273"/>
              <a:gd name="connsiteX12" fmla="*/ 1588 w 6096001"/>
              <a:gd name="connsiteY12" fmla="*/ 5973763 h 6856273"/>
              <a:gd name="connsiteX13" fmla="*/ 1588 w 6096001"/>
              <a:gd name="connsiteY13" fmla="*/ 6856273 h 6856273"/>
              <a:gd name="connsiteX14" fmla="*/ 0 w 6096001"/>
              <a:gd name="connsiteY14" fmla="*/ 0 h 6856273"/>
              <a:gd name="connsiteX0" fmla="*/ 0 w 6096001"/>
              <a:gd name="connsiteY0" fmla="*/ 0 h 5973763"/>
              <a:gd name="connsiteX1" fmla="*/ 1588 w 6096001"/>
              <a:gd name="connsiteY1" fmla="*/ 0 h 5973763"/>
              <a:gd name="connsiteX2" fmla="*/ 1588 w 6096001"/>
              <a:gd name="connsiteY2" fmla="*/ 884238 h 5973763"/>
              <a:gd name="connsiteX3" fmla="*/ 626533 w 6096001"/>
              <a:gd name="connsiteY3" fmla="*/ 884238 h 5973763"/>
              <a:gd name="connsiteX4" fmla="*/ 711202 w 6096001"/>
              <a:gd name="connsiteY4" fmla="*/ 884238 h 5973763"/>
              <a:gd name="connsiteX5" fmla="*/ 711202 w 6096001"/>
              <a:gd name="connsiteY5" fmla="*/ 1328263 h 5973763"/>
              <a:gd name="connsiteX6" fmla="*/ 1147593 w 6096001"/>
              <a:gd name="connsiteY6" fmla="*/ 972555 h 5973763"/>
              <a:gd name="connsiteX7" fmla="*/ 1156505 w 6096001"/>
              <a:gd name="connsiteY7" fmla="*/ 884238 h 5973763"/>
              <a:gd name="connsiteX8" fmla="*/ 1173469 w 6096001"/>
              <a:gd name="connsiteY8" fmla="*/ 884238 h 5973763"/>
              <a:gd name="connsiteX9" fmla="*/ 3551901 w 6096001"/>
              <a:gd name="connsiteY9" fmla="*/ 884238 h 5973763"/>
              <a:gd name="connsiteX10" fmla="*/ 6096001 w 6096001"/>
              <a:gd name="connsiteY10" fmla="*/ 3429000 h 5973763"/>
              <a:gd name="connsiteX11" fmla="*/ 3551901 w 6096001"/>
              <a:gd name="connsiteY11" fmla="*/ 5973763 h 5973763"/>
              <a:gd name="connsiteX12" fmla="*/ 1588 w 6096001"/>
              <a:gd name="connsiteY12" fmla="*/ 5973763 h 5973763"/>
              <a:gd name="connsiteX13" fmla="*/ 0 w 6096001"/>
              <a:gd name="connsiteY13" fmla="*/ 0 h 5973763"/>
              <a:gd name="connsiteX0" fmla="*/ 262986 w 6357399"/>
              <a:gd name="connsiteY0" fmla="*/ 5973763 h 6416263"/>
              <a:gd name="connsiteX1" fmla="*/ 262986 w 6357399"/>
              <a:gd name="connsiteY1" fmla="*/ 0 h 6416263"/>
              <a:gd name="connsiteX2" fmla="*/ 262986 w 6357399"/>
              <a:gd name="connsiteY2" fmla="*/ 884238 h 6416263"/>
              <a:gd name="connsiteX3" fmla="*/ 887931 w 6357399"/>
              <a:gd name="connsiteY3" fmla="*/ 884238 h 6416263"/>
              <a:gd name="connsiteX4" fmla="*/ 972600 w 6357399"/>
              <a:gd name="connsiteY4" fmla="*/ 884238 h 6416263"/>
              <a:gd name="connsiteX5" fmla="*/ 972600 w 6357399"/>
              <a:gd name="connsiteY5" fmla="*/ 1328263 h 6416263"/>
              <a:gd name="connsiteX6" fmla="*/ 1408991 w 6357399"/>
              <a:gd name="connsiteY6" fmla="*/ 972555 h 6416263"/>
              <a:gd name="connsiteX7" fmla="*/ 1417903 w 6357399"/>
              <a:gd name="connsiteY7" fmla="*/ 884238 h 6416263"/>
              <a:gd name="connsiteX8" fmla="*/ 1434867 w 6357399"/>
              <a:gd name="connsiteY8" fmla="*/ 884238 h 6416263"/>
              <a:gd name="connsiteX9" fmla="*/ 3813299 w 6357399"/>
              <a:gd name="connsiteY9" fmla="*/ 884238 h 6416263"/>
              <a:gd name="connsiteX10" fmla="*/ 6357399 w 6357399"/>
              <a:gd name="connsiteY10" fmla="*/ 3429000 h 6416263"/>
              <a:gd name="connsiteX11" fmla="*/ 3813299 w 6357399"/>
              <a:gd name="connsiteY11" fmla="*/ 5973763 h 6416263"/>
              <a:gd name="connsiteX12" fmla="*/ 262986 w 6357399"/>
              <a:gd name="connsiteY12" fmla="*/ 5973763 h 6416263"/>
              <a:gd name="connsiteX0" fmla="*/ 287699 w 6382112"/>
              <a:gd name="connsiteY0" fmla="*/ 5466527 h 5909027"/>
              <a:gd name="connsiteX1" fmla="*/ 287699 w 6382112"/>
              <a:gd name="connsiteY1" fmla="*/ 377002 h 5909027"/>
              <a:gd name="connsiteX2" fmla="*/ 912644 w 6382112"/>
              <a:gd name="connsiteY2" fmla="*/ 377002 h 5909027"/>
              <a:gd name="connsiteX3" fmla="*/ 997313 w 6382112"/>
              <a:gd name="connsiteY3" fmla="*/ 377002 h 5909027"/>
              <a:gd name="connsiteX4" fmla="*/ 997313 w 6382112"/>
              <a:gd name="connsiteY4" fmla="*/ 821027 h 5909027"/>
              <a:gd name="connsiteX5" fmla="*/ 1433704 w 6382112"/>
              <a:gd name="connsiteY5" fmla="*/ 465319 h 5909027"/>
              <a:gd name="connsiteX6" fmla="*/ 1442616 w 6382112"/>
              <a:gd name="connsiteY6" fmla="*/ 377002 h 5909027"/>
              <a:gd name="connsiteX7" fmla="*/ 1459580 w 6382112"/>
              <a:gd name="connsiteY7" fmla="*/ 377002 h 5909027"/>
              <a:gd name="connsiteX8" fmla="*/ 3838012 w 6382112"/>
              <a:gd name="connsiteY8" fmla="*/ 377002 h 5909027"/>
              <a:gd name="connsiteX9" fmla="*/ 6382112 w 6382112"/>
              <a:gd name="connsiteY9" fmla="*/ 2921764 h 5909027"/>
              <a:gd name="connsiteX10" fmla="*/ 3838012 w 6382112"/>
              <a:gd name="connsiteY10" fmla="*/ 5466527 h 5909027"/>
              <a:gd name="connsiteX11" fmla="*/ 287699 w 6382112"/>
              <a:gd name="connsiteY11" fmla="*/ 5466527 h 5909027"/>
              <a:gd name="connsiteX0" fmla="*/ 262987 w 6357400"/>
              <a:gd name="connsiteY0" fmla="*/ 5466527 h 5909027"/>
              <a:gd name="connsiteX1" fmla="*/ 262987 w 6357400"/>
              <a:gd name="connsiteY1" fmla="*/ 377002 h 5909027"/>
              <a:gd name="connsiteX2" fmla="*/ 887932 w 6357400"/>
              <a:gd name="connsiteY2" fmla="*/ 377002 h 5909027"/>
              <a:gd name="connsiteX3" fmla="*/ 972601 w 6357400"/>
              <a:gd name="connsiteY3" fmla="*/ 377002 h 5909027"/>
              <a:gd name="connsiteX4" fmla="*/ 972601 w 6357400"/>
              <a:gd name="connsiteY4" fmla="*/ 821027 h 5909027"/>
              <a:gd name="connsiteX5" fmla="*/ 1408992 w 6357400"/>
              <a:gd name="connsiteY5" fmla="*/ 465319 h 5909027"/>
              <a:gd name="connsiteX6" fmla="*/ 1417904 w 6357400"/>
              <a:gd name="connsiteY6" fmla="*/ 377002 h 5909027"/>
              <a:gd name="connsiteX7" fmla="*/ 1434868 w 6357400"/>
              <a:gd name="connsiteY7" fmla="*/ 377002 h 5909027"/>
              <a:gd name="connsiteX8" fmla="*/ 3813300 w 6357400"/>
              <a:gd name="connsiteY8" fmla="*/ 377002 h 5909027"/>
              <a:gd name="connsiteX9" fmla="*/ 6357400 w 6357400"/>
              <a:gd name="connsiteY9" fmla="*/ 2921764 h 5909027"/>
              <a:gd name="connsiteX10" fmla="*/ 3813300 w 6357400"/>
              <a:gd name="connsiteY10" fmla="*/ 5466527 h 5909027"/>
              <a:gd name="connsiteX11" fmla="*/ 262987 w 6357400"/>
              <a:gd name="connsiteY11" fmla="*/ 5466527 h 5909027"/>
              <a:gd name="connsiteX0" fmla="*/ 262987 w 6357400"/>
              <a:gd name="connsiteY0" fmla="*/ 5466527 h 5909027"/>
              <a:gd name="connsiteX1" fmla="*/ 262987 w 6357400"/>
              <a:gd name="connsiteY1" fmla="*/ 377002 h 5909027"/>
              <a:gd name="connsiteX2" fmla="*/ 887932 w 6357400"/>
              <a:gd name="connsiteY2" fmla="*/ 377002 h 5909027"/>
              <a:gd name="connsiteX3" fmla="*/ 972601 w 6357400"/>
              <a:gd name="connsiteY3" fmla="*/ 377002 h 5909027"/>
              <a:gd name="connsiteX4" fmla="*/ 972601 w 6357400"/>
              <a:gd name="connsiteY4" fmla="*/ 821027 h 5909027"/>
              <a:gd name="connsiteX5" fmla="*/ 1408992 w 6357400"/>
              <a:gd name="connsiteY5" fmla="*/ 465319 h 5909027"/>
              <a:gd name="connsiteX6" fmla="*/ 1417904 w 6357400"/>
              <a:gd name="connsiteY6" fmla="*/ 377002 h 5909027"/>
              <a:gd name="connsiteX7" fmla="*/ 1434868 w 6357400"/>
              <a:gd name="connsiteY7" fmla="*/ 377002 h 5909027"/>
              <a:gd name="connsiteX8" fmla="*/ 3813300 w 6357400"/>
              <a:gd name="connsiteY8" fmla="*/ 377002 h 5909027"/>
              <a:gd name="connsiteX9" fmla="*/ 6357400 w 6357400"/>
              <a:gd name="connsiteY9" fmla="*/ 2921764 h 5909027"/>
              <a:gd name="connsiteX10" fmla="*/ 3813300 w 6357400"/>
              <a:gd name="connsiteY10" fmla="*/ 5466527 h 5909027"/>
              <a:gd name="connsiteX11" fmla="*/ 262987 w 6357400"/>
              <a:gd name="connsiteY11" fmla="*/ 5466527 h 5909027"/>
              <a:gd name="connsiteX0" fmla="*/ 262987 w 6357400"/>
              <a:gd name="connsiteY0" fmla="*/ 5466527 h 5466527"/>
              <a:gd name="connsiteX1" fmla="*/ 262987 w 6357400"/>
              <a:gd name="connsiteY1" fmla="*/ 377002 h 5466527"/>
              <a:gd name="connsiteX2" fmla="*/ 887932 w 6357400"/>
              <a:gd name="connsiteY2" fmla="*/ 377002 h 5466527"/>
              <a:gd name="connsiteX3" fmla="*/ 972601 w 6357400"/>
              <a:gd name="connsiteY3" fmla="*/ 377002 h 5466527"/>
              <a:gd name="connsiteX4" fmla="*/ 972601 w 6357400"/>
              <a:gd name="connsiteY4" fmla="*/ 821027 h 5466527"/>
              <a:gd name="connsiteX5" fmla="*/ 1408992 w 6357400"/>
              <a:gd name="connsiteY5" fmla="*/ 465319 h 5466527"/>
              <a:gd name="connsiteX6" fmla="*/ 1417904 w 6357400"/>
              <a:gd name="connsiteY6" fmla="*/ 377002 h 5466527"/>
              <a:gd name="connsiteX7" fmla="*/ 1434868 w 6357400"/>
              <a:gd name="connsiteY7" fmla="*/ 377002 h 5466527"/>
              <a:gd name="connsiteX8" fmla="*/ 3813300 w 6357400"/>
              <a:gd name="connsiteY8" fmla="*/ 377002 h 5466527"/>
              <a:gd name="connsiteX9" fmla="*/ 6357400 w 6357400"/>
              <a:gd name="connsiteY9" fmla="*/ 2921764 h 5466527"/>
              <a:gd name="connsiteX10" fmla="*/ 3813300 w 6357400"/>
              <a:gd name="connsiteY10" fmla="*/ 5466527 h 5466527"/>
              <a:gd name="connsiteX11" fmla="*/ 262987 w 6357400"/>
              <a:gd name="connsiteY11" fmla="*/ 5466527 h 5466527"/>
              <a:gd name="connsiteX0" fmla="*/ 0 w 6094413"/>
              <a:gd name="connsiteY0" fmla="*/ 5466527 h 5466527"/>
              <a:gd name="connsiteX1" fmla="*/ 0 w 6094413"/>
              <a:gd name="connsiteY1" fmla="*/ 377002 h 5466527"/>
              <a:gd name="connsiteX2" fmla="*/ 624945 w 6094413"/>
              <a:gd name="connsiteY2" fmla="*/ 377002 h 5466527"/>
              <a:gd name="connsiteX3" fmla="*/ 709614 w 6094413"/>
              <a:gd name="connsiteY3" fmla="*/ 377002 h 5466527"/>
              <a:gd name="connsiteX4" fmla="*/ 709614 w 6094413"/>
              <a:gd name="connsiteY4" fmla="*/ 821027 h 5466527"/>
              <a:gd name="connsiteX5" fmla="*/ 1146005 w 6094413"/>
              <a:gd name="connsiteY5" fmla="*/ 465319 h 5466527"/>
              <a:gd name="connsiteX6" fmla="*/ 1154917 w 6094413"/>
              <a:gd name="connsiteY6" fmla="*/ 377002 h 5466527"/>
              <a:gd name="connsiteX7" fmla="*/ 1171881 w 6094413"/>
              <a:gd name="connsiteY7" fmla="*/ 377002 h 5466527"/>
              <a:gd name="connsiteX8" fmla="*/ 3550313 w 6094413"/>
              <a:gd name="connsiteY8" fmla="*/ 377002 h 5466527"/>
              <a:gd name="connsiteX9" fmla="*/ 6094413 w 6094413"/>
              <a:gd name="connsiteY9" fmla="*/ 2921764 h 5466527"/>
              <a:gd name="connsiteX10" fmla="*/ 3550313 w 6094413"/>
              <a:gd name="connsiteY10" fmla="*/ 5466527 h 5466527"/>
              <a:gd name="connsiteX11" fmla="*/ 0 w 6094413"/>
              <a:gd name="connsiteY11" fmla="*/ 5466527 h 5466527"/>
              <a:gd name="connsiteX0" fmla="*/ 0 w 6094413"/>
              <a:gd name="connsiteY0" fmla="*/ 5089525 h 5089525"/>
              <a:gd name="connsiteX1" fmla="*/ 0 w 6094413"/>
              <a:gd name="connsiteY1" fmla="*/ 0 h 5089525"/>
              <a:gd name="connsiteX2" fmla="*/ 624945 w 6094413"/>
              <a:gd name="connsiteY2" fmla="*/ 0 h 5089525"/>
              <a:gd name="connsiteX3" fmla="*/ 709614 w 6094413"/>
              <a:gd name="connsiteY3" fmla="*/ 0 h 5089525"/>
              <a:gd name="connsiteX4" fmla="*/ 709614 w 6094413"/>
              <a:gd name="connsiteY4" fmla="*/ 444025 h 5089525"/>
              <a:gd name="connsiteX5" fmla="*/ 1146005 w 6094413"/>
              <a:gd name="connsiteY5" fmla="*/ 88317 h 5089525"/>
              <a:gd name="connsiteX6" fmla="*/ 1154917 w 6094413"/>
              <a:gd name="connsiteY6" fmla="*/ 0 h 5089525"/>
              <a:gd name="connsiteX7" fmla="*/ 1171881 w 6094413"/>
              <a:gd name="connsiteY7" fmla="*/ 0 h 5089525"/>
              <a:gd name="connsiteX8" fmla="*/ 3550313 w 6094413"/>
              <a:gd name="connsiteY8" fmla="*/ 0 h 5089525"/>
              <a:gd name="connsiteX9" fmla="*/ 6094413 w 6094413"/>
              <a:gd name="connsiteY9" fmla="*/ 2544762 h 5089525"/>
              <a:gd name="connsiteX10" fmla="*/ 3550313 w 6094413"/>
              <a:gd name="connsiteY10" fmla="*/ 5089525 h 5089525"/>
              <a:gd name="connsiteX11" fmla="*/ 0 w 6094413"/>
              <a:gd name="connsiteY11" fmla="*/ 5089525 h 508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4413" h="5089525">
                <a:moveTo>
                  <a:pt x="0" y="5089525"/>
                </a:moveTo>
                <a:cubicBezTo>
                  <a:pt x="393" y="4705966"/>
                  <a:pt x="0" y="2544762"/>
                  <a:pt x="0" y="0"/>
                </a:cubicBezTo>
                <a:cubicBezTo>
                  <a:pt x="164118" y="6185"/>
                  <a:pt x="416630" y="0"/>
                  <a:pt x="624945" y="0"/>
                </a:cubicBezTo>
                <a:lnTo>
                  <a:pt x="709614" y="0"/>
                </a:lnTo>
                <a:lnTo>
                  <a:pt x="709614" y="444025"/>
                </a:lnTo>
                <a:cubicBezTo>
                  <a:pt x="924765" y="444025"/>
                  <a:pt x="1104446" y="291238"/>
                  <a:pt x="1146005" y="88317"/>
                </a:cubicBezTo>
                <a:lnTo>
                  <a:pt x="1154917" y="0"/>
                </a:lnTo>
                <a:lnTo>
                  <a:pt x="1171881" y="0"/>
                </a:lnTo>
                <a:lnTo>
                  <a:pt x="3550313" y="0"/>
                </a:lnTo>
                <a:cubicBezTo>
                  <a:pt x="4954885" y="0"/>
                  <a:pt x="6094413" y="1139825"/>
                  <a:pt x="6094413" y="2544762"/>
                </a:cubicBezTo>
                <a:cubicBezTo>
                  <a:pt x="6094413" y="3951287"/>
                  <a:pt x="4954885" y="5089525"/>
                  <a:pt x="3550313" y="5089525"/>
                </a:cubicBezTo>
                <a:lnTo>
                  <a:pt x="0" y="5089525"/>
                </a:lnTo>
                <a:close/>
              </a:path>
            </a:pathLst>
          </a:custGeom>
        </p:spPr>
        <p:txBody>
          <a:bodyPr wrap="square" anchor="ctr">
            <a:noAutofit/>
          </a:bodyPr>
          <a:lstStyle>
            <a:lvl1pPr marL="0" indent="0" algn="ctr">
              <a:buNone/>
              <a:defRPr/>
            </a:lvl1pPr>
          </a:lstStyle>
          <a:p>
            <a:endParaRPr lang="en-US"/>
          </a:p>
        </p:txBody>
      </p:sp>
      <p:sp>
        <p:nvSpPr>
          <p:cNvPr id="5" name="Graphic 11">
            <a:extLst>
              <a:ext uri="{FF2B5EF4-FFF2-40B4-BE49-F238E27FC236}">
                <a16:creationId xmlns:a16="http://schemas.microsoft.com/office/drawing/2014/main" id="{4F0DF481-E7D4-E642-A674-1C6B555D2BDE}"/>
              </a:ext>
            </a:extLst>
          </p:cNvPr>
          <p:cNvSpPr>
            <a:spLocks noChangeAspect="1"/>
          </p:cNvSpPr>
          <p:nvPr userDrawn="1"/>
        </p:nvSpPr>
        <p:spPr>
          <a:xfrm>
            <a:off x="4517522" y="5078417"/>
            <a:ext cx="890890" cy="890890"/>
          </a:xfrm>
          <a:custGeom>
            <a:avLst/>
            <a:gdLst>
              <a:gd name="connsiteX0" fmla="*/ 664854 w 664854"/>
              <a:gd name="connsiteY0" fmla="*/ 332427 h 664854"/>
              <a:gd name="connsiteX1" fmla="*/ 332427 w 664854"/>
              <a:gd name="connsiteY1" fmla="*/ 664854 h 664854"/>
              <a:gd name="connsiteX2" fmla="*/ 0 w 664854"/>
              <a:gd name="connsiteY2" fmla="*/ 332427 h 664854"/>
              <a:gd name="connsiteX3" fmla="*/ 332427 w 664854"/>
              <a:gd name="connsiteY3" fmla="*/ 0 h 664854"/>
              <a:gd name="connsiteX4" fmla="*/ 664854 w 664854"/>
              <a:gd name="connsiteY4" fmla="*/ 332427 h 664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854" h="664854">
                <a:moveTo>
                  <a:pt x="664854" y="332427"/>
                </a:moveTo>
                <a:cubicBezTo>
                  <a:pt x="664854" y="516021"/>
                  <a:pt x="516022" y="664854"/>
                  <a:pt x="332427" y="664854"/>
                </a:cubicBezTo>
                <a:cubicBezTo>
                  <a:pt x="148833" y="664854"/>
                  <a:pt x="0" y="516021"/>
                  <a:pt x="0" y="332427"/>
                </a:cubicBezTo>
                <a:cubicBezTo>
                  <a:pt x="0" y="148833"/>
                  <a:pt x="148833" y="0"/>
                  <a:pt x="332427" y="0"/>
                </a:cubicBezTo>
                <a:cubicBezTo>
                  <a:pt x="516022" y="0"/>
                  <a:pt x="664854" y="148833"/>
                  <a:pt x="664854" y="332427"/>
                </a:cubicBezTo>
                <a:close/>
              </a:path>
            </a:pathLst>
          </a:custGeom>
          <a:solidFill>
            <a:schemeClr val="accent5"/>
          </a:solidFill>
          <a:ln w="12700" cap="flat">
            <a:solidFill>
              <a:schemeClr val="accent5"/>
            </a:solidFill>
            <a:prstDash val="solid"/>
            <a:miter/>
          </a:ln>
        </p:spPr>
        <p:txBody>
          <a:bodyPr rtlCol="0" anchor="ctr"/>
          <a:lstStyle/>
          <a:p>
            <a:endParaRPr lang="en-US" b="1">
              <a:latin typeface="+mn-lt"/>
              <a:cs typeface="CiscoSansTT Light" panose="020B0503020201020303" pitchFamily="34" charset="0"/>
            </a:endParaRPr>
          </a:p>
        </p:txBody>
      </p:sp>
      <p:sp>
        <p:nvSpPr>
          <p:cNvPr id="4" name="Graphic 7">
            <a:extLst>
              <a:ext uri="{FF2B5EF4-FFF2-40B4-BE49-F238E27FC236}">
                <a16:creationId xmlns:a16="http://schemas.microsoft.com/office/drawing/2014/main" id="{AFEF5B2F-3EB8-CD49-9EF7-BB37F11C7727}"/>
              </a:ext>
            </a:extLst>
          </p:cNvPr>
          <p:cNvSpPr>
            <a:spLocks noChangeAspect="1"/>
          </p:cNvSpPr>
          <p:nvPr userDrawn="1"/>
        </p:nvSpPr>
        <p:spPr>
          <a:xfrm>
            <a:off x="711202" y="438961"/>
            <a:ext cx="445446" cy="890890"/>
          </a:xfrm>
          <a:custGeom>
            <a:avLst/>
            <a:gdLst>
              <a:gd name="connsiteX0" fmla="*/ 0 w 505974"/>
              <a:gd name="connsiteY0" fmla="*/ 1011948 h 1011948"/>
              <a:gd name="connsiteX1" fmla="*/ 505974 w 505974"/>
              <a:gd name="connsiteY1" fmla="*/ 505974 h 1011948"/>
              <a:gd name="connsiteX2" fmla="*/ 0 w 505974"/>
              <a:gd name="connsiteY2" fmla="*/ 0 h 1011948"/>
              <a:gd name="connsiteX3" fmla="*/ 0 w 505974"/>
              <a:gd name="connsiteY3" fmla="*/ 1011948 h 1011948"/>
            </a:gdLst>
            <a:ahLst/>
            <a:cxnLst>
              <a:cxn ang="0">
                <a:pos x="connsiteX0" y="connsiteY0"/>
              </a:cxn>
              <a:cxn ang="0">
                <a:pos x="connsiteX1" y="connsiteY1"/>
              </a:cxn>
              <a:cxn ang="0">
                <a:pos x="connsiteX2" y="connsiteY2"/>
              </a:cxn>
              <a:cxn ang="0">
                <a:pos x="connsiteX3" y="connsiteY3"/>
              </a:cxn>
            </a:cxnLst>
            <a:rect l="l" t="t" r="r" b="b"/>
            <a:pathLst>
              <a:path w="505974" h="1011948">
                <a:moveTo>
                  <a:pt x="0" y="1011948"/>
                </a:moveTo>
                <a:cubicBezTo>
                  <a:pt x="279298" y="1011948"/>
                  <a:pt x="505974" y="785272"/>
                  <a:pt x="505974" y="505974"/>
                </a:cubicBezTo>
                <a:cubicBezTo>
                  <a:pt x="505974" y="226676"/>
                  <a:pt x="279298" y="0"/>
                  <a:pt x="0" y="0"/>
                </a:cubicBezTo>
                <a:lnTo>
                  <a:pt x="0" y="1011948"/>
                </a:lnTo>
                <a:close/>
              </a:path>
            </a:pathLst>
          </a:custGeom>
          <a:solidFill>
            <a:schemeClr val="accent1"/>
          </a:solidFill>
          <a:ln w="12700" cap="flat">
            <a:solidFill>
              <a:schemeClr val="accent1"/>
            </a:solidFill>
            <a:prstDash val="solid"/>
            <a:miter/>
          </a:ln>
        </p:spPr>
        <p:txBody>
          <a:bodyPr rtlCol="0" anchor="ctr"/>
          <a:lstStyle/>
          <a:p>
            <a:endParaRPr lang="en-US">
              <a:latin typeface="+mn-lt"/>
              <a:cs typeface="CiscoSansTT Light" panose="020B0503020201020303" pitchFamily="34" charset="0"/>
            </a:endParaRPr>
          </a:p>
        </p:txBody>
      </p:sp>
      <p:sp>
        <p:nvSpPr>
          <p:cNvPr id="17" name="Title Placeholder 5">
            <a:extLst>
              <a:ext uri="{FF2B5EF4-FFF2-40B4-BE49-F238E27FC236}">
                <a16:creationId xmlns:a16="http://schemas.microsoft.com/office/drawing/2014/main" id="{3CAD06EF-B93E-42B5-A734-D86DB63A2035}"/>
              </a:ext>
            </a:extLst>
          </p:cNvPr>
          <p:cNvSpPr>
            <a:spLocks noGrp="1"/>
          </p:cNvSpPr>
          <p:nvPr>
            <p:ph type="title"/>
          </p:nvPr>
        </p:nvSpPr>
        <p:spPr bwMode="auto">
          <a:xfrm>
            <a:off x="6683376" y="1928283"/>
            <a:ext cx="4916488" cy="1803074"/>
          </a:xfrm>
          <a:prstGeom prst="rect">
            <a:avLst/>
          </a:prstGeom>
          <a:noFill/>
          <a:ln>
            <a:noFill/>
          </a:ln>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defTabSz="912261" rtl="0" eaLnBrk="1" fontAlgn="base" hangingPunct="1">
              <a:lnSpc>
                <a:spcPct val="80000"/>
              </a:lnSpc>
              <a:spcBef>
                <a:spcPct val="0"/>
              </a:spcBef>
              <a:spcAft>
                <a:spcPct val="0"/>
              </a:spcAft>
              <a:defRPr lang="en-GB" sz="3600" kern="1200" dirty="0">
                <a:solidFill>
                  <a:schemeClr val="tx2"/>
                </a:solidFill>
                <a:latin typeface="+mj-lt"/>
                <a:ea typeface="ＭＳ Ｐゴシック" charset="0"/>
                <a:cs typeface="Tipo de letra del sistema Fina" charset="0"/>
              </a:defRPr>
            </a:lvl1pPr>
          </a:lstStyle>
          <a:p>
            <a:pPr lvl="0"/>
            <a:r>
              <a:rPr lang="en-GB"/>
              <a:t>Click to edit Master title style</a:t>
            </a:r>
          </a:p>
        </p:txBody>
      </p:sp>
    </p:spTree>
    <p:extLst>
      <p:ext uri="{BB962C8B-B14F-4D97-AF65-F5344CB8AC3E}">
        <p14:creationId xmlns:p14="http://schemas.microsoft.com/office/powerpoint/2010/main" val="38630793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Heading Only">
    <p:bg>
      <p:bgPr>
        <a:solidFill>
          <a:schemeClr val="bg2"/>
        </a:solidFill>
        <a:effectLst/>
      </p:bgPr>
    </p:bg>
    <p:spTree>
      <p:nvGrpSpPr>
        <p:cNvPr id="1" name=""/>
        <p:cNvGrpSpPr/>
        <p:nvPr/>
      </p:nvGrpSpPr>
      <p:grpSpPr>
        <a:xfrm>
          <a:off x="0" y="0"/>
          <a:ext cx="0" cy="0"/>
          <a:chOff x="0" y="0"/>
          <a:chExt cx="0" cy="0"/>
        </a:xfrm>
      </p:grpSpPr>
      <p:sp>
        <p:nvSpPr>
          <p:cNvPr id="2" name="Section title" descr="Section title">
            <a:extLst>
              <a:ext uri="{FF2B5EF4-FFF2-40B4-BE49-F238E27FC236}">
                <a16:creationId xmlns:a16="http://schemas.microsoft.com/office/drawing/2014/main" id="{EF09DA38-672D-0EE2-950C-353E1B6003C0}"/>
              </a:ext>
            </a:extLst>
          </p:cNvPr>
          <p:cNvSpPr>
            <a:spLocks noGrp="1"/>
          </p:cNvSpPr>
          <p:nvPr>
            <p:ph type="body" sz="quarter" idx="14" hasCustomPrompt="1"/>
          </p:nvPr>
        </p:nvSpPr>
        <p:spPr>
          <a:xfrm>
            <a:off x="0" y="0"/>
            <a:ext cx="9144" cy="9144"/>
          </a:xfrm>
          <a:prstGeom prst="rect">
            <a:avLst/>
          </a:prstGeom>
        </p:spPr>
        <p:txBody>
          <a:bodyPr lIns="45720" tIns="45720" rIns="45720" bIns="45720">
            <a:normAutofit/>
          </a:bodyPr>
          <a:lstStyle>
            <a:lvl1pPr marL="0" indent="0">
              <a:lnSpc>
                <a:spcPct val="100000"/>
              </a:lnSpc>
              <a:spcBef>
                <a:spcPts val="0"/>
              </a:spcBef>
              <a:buFont typeface="Arial" panose="020B0604020202020204" pitchFamily="34" charset="0"/>
              <a:buNone/>
              <a:defRPr sz="100" b="0" i="0" baseline="0">
                <a:noFill/>
                <a:latin typeface="+mn-lt"/>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 </a:t>
            </a:r>
          </a:p>
        </p:txBody>
      </p:sp>
      <p:sp>
        <p:nvSpPr>
          <p:cNvPr id="3" name="Title Placeholder 1">
            <a:extLst>
              <a:ext uri="{FF2B5EF4-FFF2-40B4-BE49-F238E27FC236}">
                <a16:creationId xmlns:a16="http://schemas.microsoft.com/office/drawing/2014/main" id="{48FA65F1-BAFB-6C36-2878-6CF1B8179A70}"/>
              </a:ext>
            </a:extLst>
          </p:cNvPr>
          <p:cNvSpPr>
            <a:spLocks noGrp="1"/>
          </p:cNvSpPr>
          <p:nvPr>
            <p:ph type="title"/>
          </p:nvPr>
        </p:nvSpPr>
        <p:spPr>
          <a:xfrm>
            <a:off x="609602" y="384079"/>
            <a:ext cx="10972800" cy="685800"/>
          </a:xfrm>
          <a:prstGeom prst="rect">
            <a:avLst/>
          </a:prstGeom>
        </p:spPr>
        <p:txBody>
          <a:bodyPr vert="horz" lIns="45720" tIns="45720" rIns="45720" bIns="45720" rtlCol="0" anchor="ctr">
            <a:noAutofit/>
          </a:bodyPr>
          <a:lstStyle>
            <a:lvl1pPr>
              <a:defRPr b="0" i="0">
                <a:cs typeface="Arial" panose="020B0604020202020204" pitchFamily="34" charset="0"/>
              </a:defRPr>
            </a:lvl1pPr>
          </a:lstStyle>
          <a:p>
            <a:endParaRPr lang="en-US"/>
          </a:p>
        </p:txBody>
      </p:sp>
    </p:spTree>
    <p:extLst>
      <p:ext uri="{BB962C8B-B14F-4D97-AF65-F5344CB8AC3E}">
        <p14:creationId xmlns:p14="http://schemas.microsoft.com/office/powerpoint/2010/main" val="88874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3_Closin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6AD5A65-A7EB-424E-8ADF-62E6668815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038770" y="2921000"/>
            <a:ext cx="2114461" cy="874949"/>
          </a:xfrm>
          <a:prstGeom prst="rect">
            <a:avLst/>
          </a:prstGeom>
        </p:spPr>
      </p:pic>
    </p:spTree>
    <p:extLst>
      <p:ext uri="{BB962C8B-B14F-4D97-AF65-F5344CB8AC3E}">
        <p14:creationId xmlns:p14="http://schemas.microsoft.com/office/powerpoint/2010/main" val="32233516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que Lef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BA1FD7D-7C93-E645-B2E9-AD2B9329C1E8}"/>
              </a:ext>
            </a:extLst>
          </p:cNvPr>
          <p:cNvSpPr>
            <a:spLocks noGrp="1"/>
          </p:cNvSpPr>
          <p:nvPr>
            <p:ph type="ctrTitle" hasCustomPrompt="1"/>
          </p:nvPr>
        </p:nvSpPr>
        <p:spPr>
          <a:xfrm>
            <a:off x="625930" y="2565402"/>
            <a:ext cx="10232589" cy="637377"/>
          </a:xfrm>
          <a:prstGeom prst="rect">
            <a:avLst/>
          </a:prstGeom>
        </p:spPr>
        <p:txBody>
          <a:bodyPr lIns="0" tIns="0" rIns="0" bIns="0" anchor="ctr"/>
          <a:lstStyle>
            <a:lvl1pPr marL="0" indent="0" algn="l">
              <a:lnSpc>
                <a:spcPct val="100000"/>
              </a:lnSpc>
              <a:buFont typeface="Arial" panose="020B0604020202020204" pitchFamily="34" charset="0"/>
              <a:buNone/>
              <a:defRPr sz="4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Segue slide copy goes here</a:t>
            </a:r>
            <a:endParaRPr lang="en-US"/>
          </a:p>
        </p:txBody>
      </p:sp>
    </p:spTree>
    <p:extLst>
      <p:ext uri="{BB962C8B-B14F-4D97-AF65-F5344CB8AC3E}">
        <p14:creationId xmlns:p14="http://schemas.microsoft.com/office/powerpoint/2010/main" val="16194845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4_Title Midnight Left">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C42D79D-196D-79B2-C9D9-9E420F6F7382}"/>
              </a:ext>
            </a:extLst>
          </p:cNvPr>
          <p:cNvSpPr>
            <a:spLocks noGrp="1"/>
          </p:cNvSpPr>
          <p:nvPr>
            <p:ph type="ctrTitle" hasCustomPrompt="1"/>
          </p:nvPr>
        </p:nvSpPr>
        <p:spPr>
          <a:xfrm>
            <a:off x="628011" y="3200817"/>
            <a:ext cx="10962553" cy="1504200"/>
          </a:xfrm>
          <a:prstGeom prst="rect">
            <a:avLst/>
          </a:prstGeom>
          <a:noFill/>
        </p:spPr>
        <p:txBody>
          <a:bodyPr lIns="0" tIns="0" rIns="0" bIns="0" anchor="b" anchorCtr="0"/>
          <a:lstStyle>
            <a:lvl1pPr marL="0" indent="0" algn="l">
              <a:lnSpc>
                <a:spcPct val="90000"/>
              </a:lnSpc>
              <a:buFont typeface="Arial" panose="020B0604020202020204" pitchFamily="34" charset="0"/>
              <a:buNone/>
              <a:defRPr sz="5400" b="0" i="0" spc="0" baseline="0">
                <a:solidFill>
                  <a:schemeClr val="tx1"/>
                </a:solidFill>
                <a:latin typeface="CiscoSansTT ExtraLight" panose="020B0303020201020303" pitchFamily="34" charset="0"/>
                <a:cs typeface="CiscoSansTT ExtraLight"/>
              </a:defRPr>
            </a:lvl1pPr>
          </a:lstStyle>
          <a:p>
            <a:r>
              <a:rPr lang="en-GB"/>
              <a:t>Presentation title </a:t>
            </a:r>
            <a:br>
              <a:rPr lang="en-GB"/>
            </a:br>
            <a:r>
              <a:rPr lang="en-GB"/>
              <a:t>goes here</a:t>
            </a:r>
            <a:endParaRPr lang="en-US"/>
          </a:p>
        </p:txBody>
      </p:sp>
      <p:sp>
        <p:nvSpPr>
          <p:cNvPr id="8" name="Subtitle">
            <a:extLst>
              <a:ext uri="{FF2B5EF4-FFF2-40B4-BE49-F238E27FC236}">
                <a16:creationId xmlns:a16="http://schemas.microsoft.com/office/drawing/2014/main" id="{8D946DB3-26D2-2EE1-728C-7D32C4930F2E}"/>
              </a:ext>
            </a:extLst>
          </p:cNvPr>
          <p:cNvSpPr>
            <a:spLocks noGrp="1"/>
          </p:cNvSpPr>
          <p:nvPr>
            <p:ph type="body" sz="quarter" idx="13" hasCustomPrompt="1"/>
          </p:nvPr>
        </p:nvSpPr>
        <p:spPr>
          <a:xfrm>
            <a:off x="628011" y="4807254"/>
            <a:ext cx="10962553" cy="398668"/>
          </a:xfrm>
          <a:prstGeom prst="rect">
            <a:avLst/>
          </a:prstGeom>
          <a:noFill/>
        </p:spPr>
        <p:txBody>
          <a:bodyPr lIns="0" tIns="0" rIns="0" bIns="0"/>
          <a:lstStyle>
            <a:lvl1pPr marL="0" indent="0" algn="l">
              <a:buFont typeface="Arial" panose="020B0604020202020204" pitchFamily="34" charset="0"/>
              <a:buNone/>
              <a:defRPr sz="20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 goes here</a:t>
            </a:r>
          </a:p>
        </p:txBody>
      </p:sp>
      <p:sp>
        <p:nvSpPr>
          <p:cNvPr id="12" name="Subtitle 2">
            <a:extLst>
              <a:ext uri="{FF2B5EF4-FFF2-40B4-BE49-F238E27FC236}">
                <a16:creationId xmlns:a16="http://schemas.microsoft.com/office/drawing/2014/main" id="{E07CA8F8-C47B-50F4-9C65-C46111F86B86}"/>
              </a:ext>
            </a:extLst>
          </p:cNvPr>
          <p:cNvSpPr>
            <a:spLocks noGrp="1"/>
          </p:cNvSpPr>
          <p:nvPr>
            <p:ph type="subTitle" idx="1" hasCustomPrompt="1"/>
          </p:nvPr>
        </p:nvSpPr>
        <p:spPr>
          <a:xfrm>
            <a:off x="628011" y="5314225"/>
            <a:ext cx="10962553" cy="807177"/>
          </a:xfrm>
          <a:prstGeom prst="rect">
            <a:avLst/>
          </a:prstGeom>
          <a:noFill/>
        </p:spPr>
        <p:txBody>
          <a:bodyPr lIns="0" tIns="0" rIns="0" bIns="0" anchor="t" anchorCtr="0">
            <a:noAutofit/>
          </a:bodyPr>
          <a:lstStyle>
            <a:lvl1pPr marL="0" indent="0" algn="l">
              <a:lnSpc>
                <a:spcPct val="100000"/>
              </a:lnSpc>
              <a:spcBef>
                <a:spcPts val="0"/>
              </a:spcBef>
              <a:spcAft>
                <a:spcPts val="1600"/>
              </a:spcAft>
              <a:buNone/>
              <a:defRPr sz="1300" b="0" i="0">
                <a:solidFill>
                  <a:schemeClr val="tx1"/>
                </a:solidFill>
                <a:latin typeface="CiscoSansTT Light" panose="020B0503020201020303" pitchFamily="34" charset="0"/>
                <a:cs typeface="CiscoSansTT Light" panose="020B0503020201020303" pitchFamily="34" charset="0"/>
              </a:defRPr>
            </a:lvl1pPr>
            <a:lvl2pPr marL="457138" indent="0" algn="ctr">
              <a:buNone/>
              <a:defRPr>
                <a:solidFill>
                  <a:schemeClr val="tx1">
                    <a:tint val="75000"/>
                  </a:schemeClr>
                </a:solidFill>
              </a:defRPr>
            </a:lvl2pPr>
            <a:lvl3pPr marL="914286" indent="0" algn="ctr">
              <a:buNone/>
              <a:defRPr>
                <a:solidFill>
                  <a:schemeClr val="tx1">
                    <a:tint val="75000"/>
                  </a:schemeClr>
                </a:solidFill>
              </a:defRPr>
            </a:lvl3pPr>
            <a:lvl4pPr marL="1371427" indent="0" algn="ctr">
              <a:buNone/>
              <a:defRPr>
                <a:solidFill>
                  <a:schemeClr val="tx1">
                    <a:tint val="75000"/>
                  </a:schemeClr>
                </a:solidFill>
              </a:defRPr>
            </a:lvl4pPr>
            <a:lvl5pPr marL="1828573" indent="0" algn="ctr">
              <a:buNone/>
              <a:defRPr>
                <a:solidFill>
                  <a:schemeClr val="tx1">
                    <a:tint val="75000"/>
                  </a:schemeClr>
                </a:solidFill>
              </a:defRPr>
            </a:lvl5pPr>
            <a:lvl6pPr marL="2285711" indent="0" algn="ctr">
              <a:buNone/>
              <a:defRPr>
                <a:solidFill>
                  <a:schemeClr val="tx1">
                    <a:tint val="75000"/>
                  </a:schemeClr>
                </a:solidFill>
              </a:defRPr>
            </a:lvl6pPr>
            <a:lvl7pPr marL="2742858" indent="0" algn="ctr">
              <a:buNone/>
              <a:defRPr>
                <a:solidFill>
                  <a:schemeClr val="tx1">
                    <a:tint val="75000"/>
                  </a:schemeClr>
                </a:solidFill>
              </a:defRPr>
            </a:lvl7pPr>
            <a:lvl8pPr marL="3200000" indent="0" algn="ctr">
              <a:buNone/>
              <a:defRPr>
                <a:solidFill>
                  <a:schemeClr val="tx1">
                    <a:tint val="75000"/>
                  </a:schemeClr>
                </a:solidFill>
              </a:defRPr>
            </a:lvl8pPr>
            <a:lvl9pPr marL="3657146" indent="0" algn="ctr">
              <a:buNone/>
              <a:defRPr>
                <a:solidFill>
                  <a:schemeClr val="tx1">
                    <a:tint val="75000"/>
                  </a:schemeClr>
                </a:solidFill>
              </a:defRPr>
            </a:lvl9pPr>
          </a:lstStyle>
          <a:p>
            <a:r>
              <a:rPr lang="en-GB"/>
              <a:t>Speaker name, Speaker title </a:t>
            </a:r>
            <a:br>
              <a:rPr lang="en-GB"/>
            </a:br>
            <a:r>
              <a:rPr lang="en-GB"/>
              <a:t>Department</a:t>
            </a:r>
          </a:p>
          <a:p>
            <a:r>
              <a:rPr lang="en-GB"/>
              <a:t>Date</a:t>
            </a:r>
            <a:endParaRPr lang="en-US"/>
          </a:p>
        </p:txBody>
      </p:sp>
      <p:pic>
        <p:nvPicPr>
          <p:cNvPr id="25" name="Picture 7">
            <a:extLst>
              <a:ext uri="{FF2B5EF4-FFF2-40B4-BE49-F238E27FC236}">
                <a16:creationId xmlns:a16="http://schemas.microsoft.com/office/drawing/2014/main" id="{C5A29C15-48D7-6644-9164-6F819B3D7D8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609602" y="431800"/>
            <a:ext cx="714359" cy="375341"/>
          </a:xfrm>
          <a:prstGeom prst="rect">
            <a:avLst/>
          </a:prstGeom>
        </p:spPr>
      </p:pic>
    </p:spTree>
    <p:extLst>
      <p:ext uri="{BB962C8B-B14F-4D97-AF65-F5344CB8AC3E}">
        <p14:creationId xmlns:p14="http://schemas.microsoft.com/office/powerpoint/2010/main" val="16000778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_Half Page Text 4">
    <p:spTree>
      <p:nvGrpSpPr>
        <p:cNvPr id="1" name=""/>
        <p:cNvGrpSpPr/>
        <p:nvPr/>
      </p:nvGrpSpPr>
      <p:grpSpPr>
        <a:xfrm>
          <a:off x="0" y="0"/>
          <a:ext cx="0" cy="0"/>
          <a:chOff x="0" y="0"/>
          <a:chExt cx="0" cy="0"/>
        </a:xfrm>
      </p:grpSpPr>
      <p:sp>
        <p:nvSpPr>
          <p:cNvPr id="4" name="Rectangle 3"/>
          <p:cNvSpPr/>
          <p:nvPr userDrawn="1"/>
        </p:nvSpPr>
        <p:spPr>
          <a:xfrm>
            <a:off x="6104471" y="0"/>
            <a:ext cx="610678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7" b="0" i="0">
              <a:latin typeface="CiscoSansTT ExtraLight" panose="020B0303020201020303" pitchFamily="34" charset="0"/>
            </a:endParaRPr>
          </a:p>
        </p:txBody>
      </p:sp>
      <p:sp>
        <p:nvSpPr>
          <p:cNvPr id="7" name="Title 1">
            <a:extLst>
              <a:ext uri="{FF2B5EF4-FFF2-40B4-BE49-F238E27FC236}">
                <a16:creationId xmlns:a16="http://schemas.microsoft.com/office/drawing/2014/main" id="{500FB767-EEA9-D740-8EE8-2114332F6203}"/>
              </a:ext>
            </a:extLst>
          </p:cNvPr>
          <p:cNvSpPr>
            <a:spLocks noGrp="1"/>
          </p:cNvSpPr>
          <p:nvPr>
            <p:ph type="ctrTitle" hasCustomPrompt="1"/>
          </p:nvPr>
        </p:nvSpPr>
        <p:spPr>
          <a:xfrm>
            <a:off x="626048" y="2209802"/>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sp>
        <p:nvSpPr>
          <p:cNvPr id="11" name="Text Placeholder 2">
            <a:extLst>
              <a:ext uri="{FF2B5EF4-FFF2-40B4-BE49-F238E27FC236}">
                <a16:creationId xmlns:a16="http://schemas.microsoft.com/office/drawing/2014/main" id="{89081E8E-66F3-8D24-1304-D061062DF4E8}"/>
              </a:ext>
            </a:extLst>
          </p:cNvPr>
          <p:cNvSpPr>
            <a:spLocks noGrp="1"/>
          </p:cNvSpPr>
          <p:nvPr>
            <p:ph type="body" sz="quarter" idx="21" hasCustomPrompt="1"/>
          </p:nvPr>
        </p:nvSpPr>
        <p:spPr>
          <a:xfrm>
            <a:off x="7360305" y="758396"/>
            <a:ext cx="3980795"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2" name="Text Placeholder 2">
            <a:extLst>
              <a:ext uri="{FF2B5EF4-FFF2-40B4-BE49-F238E27FC236}">
                <a16:creationId xmlns:a16="http://schemas.microsoft.com/office/drawing/2014/main" id="{9BF728C7-DBC7-38D7-00D3-F60D887793E3}"/>
              </a:ext>
            </a:extLst>
          </p:cNvPr>
          <p:cNvSpPr>
            <a:spLocks noGrp="1"/>
          </p:cNvSpPr>
          <p:nvPr>
            <p:ph type="body" sz="quarter" idx="24" hasCustomPrompt="1"/>
          </p:nvPr>
        </p:nvSpPr>
        <p:spPr>
          <a:xfrm>
            <a:off x="7360305" y="2689016"/>
            <a:ext cx="3980795"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7" name="Text Placeholder 2">
            <a:extLst>
              <a:ext uri="{FF2B5EF4-FFF2-40B4-BE49-F238E27FC236}">
                <a16:creationId xmlns:a16="http://schemas.microsoft.com/office/drawing/2014/main" id="{069357B9-DEB6-9F92-1DE4-7DBA5A5D9BC0}"/>
              </a:ext>
            </a:extLst>
          </p:cNvPr>
          <p:cNvSpPr>
            <a:spLocks noGrp="1"/>
          </p:cNvSpPr>
          <p:nvPr>
            <p:ph type="body" sz="quarter" idx="26" hasCustomPrompt="1"/>
          </p:nvPr>
        </p:nvSpPr>
        <p:spPr>
          <a:xfrm>
            <a:off x="7360305" y="4610989"/>
            <a:ext cx="3980795" cy="182881"/>
          </a:xfrm>
          <a:prstGeom prst="rect">
            <a:avLst/>
          </a:prstGeom>
        </p:spPr>
        <p:txBody>
          <a:bodyPr lIns="0" tIns="0" rIns="0" bIns="0"/>
          <a:lstStyle>
            <a:lvl1pPr marL="0" indent="0">
              <a:buFont typeface="Arial" panose="020B0604020202020204" pitchFamily="34" charset="0"/>
              <a:buNone/>
              <a:defRPr sz="16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8" name="Text Placeholder 2">
            <a:extLst>
              <a:ext uri="{FF2B5EF4-FFF2-40B4-BE49-F238E27FC236}">
                <a16:creationId xmlns:a16="http://schemas.microsoft.com/office/drawing/2014/main" id="{26D36A6F-D633-41AB-6F29-C4A7CBFDE253}"/>
              </a:ext>
            </a:extLst>
          </p:cNvPr>
          <p:cNvSpPr>
            <a:spLocks noGrp="1"/>
          </p:cNvSpPr>
          <p:nvPr>
            <p:ph type="body" sz="quarter" idx="15" hasCustomPrompt="1"/>
          </p:nvPr>
        </p:nvSpPr>
        <p:spPr>
          <a:xfrm>
            <a:off x="7360305" y="1190595"/>
            <a:ext cx="398079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9" name="Text Placeholder 2">
            <a:extLst>
              <a:ext uri="{FF2B5EF4-FFF2-40B4-BE49-F238E27FC236}">
                <a16:creationId xmlns:a16="http://schemas.microsoft.com/office/drawing/2014/main" id="{7A5C30BC-62C3-9AC5-E1F2-050CFEBDF379}"/>
              </a:ext>
            </a:extLst>
          </p:cNvPr>
          <p:cNvSpPr>
            <a:spLocks noGrp="1"/>
          </p:cNvSpPr>
          <p:nvPr>
            <p:ph type="body" sz="quarter" idx="28" hasCustomPrompt="1"/>
          </p:nvPr>
        </p:nvSpPr>
        <p:spPr>
          <a:xfrm>
            <a:off x="7360305" y="3112568"/>
            <a:ext cx="398079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1" name="Text Placeholder 2">
            <a:extLst>
              <a:ext uri="{FF2B5EF4-FFF2-40B4-BE49-F238E27FC236}">
                <a16:creationId xmlns:a16="http://schemas.microsoft.com/office/drawing/2014/main" id="{A406770A-887F-8649-0DFA-7752B949AF17}"/>
              </a:ext>
            </a:extLst>
          </p:cNvPr>
          <p:cNvSpPr>
            <a:spLocks noGrp="1"/>
          </p:cNvSpPr>
          <p:nvPr>
            <p:ph type="body" sz="quarter" idx="29" hasCustomPrompt="1"/>
          </p:nvPr>
        </p:nvSpPr>
        <p:spPr>
          <a:xfrm>
            <a:off x="7360305" y="5043187"/>
            <a:ext cx="398079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bg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6" name="Text Placeholder 2">
            <a:extLst>
              <a:ext uri="{FF2B5EF4-FFF2-40B4-BE49-F238E27FC236}">
                <a16:creationId xmlns:a16="http://schemas.microsoft.com/office/drawing/2014/main" id="{6D48D0B9-5AAE-5EA0-915E-F4A587C78DEA}"/>
              </a:ext>
            </a:extLst>
          </p:cNvPr>
          <p:cNvSpPr>
            <a:spLocks noGrp="1"/>
          </p:cNvSpPr>
          <p:nvPr>
            <p:ph type="body" sz="quarter" idx="14" hasCustomPrompt="1"/>
          </p:nvPr>
        </p:nvSpPr>
        <p:spPr>
          <a:xfrm>
            <a:off x="632127" y="431800"/>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Tree>
    <p:extLst>
      <p:ext uri="{BB962C8B-B14F-4D97-AF65-F5344CB8AC3E}">
        <p14:creationId xmlns:p14="http://schemas.microsoft.com/office/powerpoint/2010/main" val="2663825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4283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Half Page Text 3">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3E8268D0-2B6B-14C3-F3A8-834B9EAEC765}"/>
              </a:ext>
            </a:extLst>
          </p:cNvPr>
          <p:cNvSpPr>
            <a:spLocks noGrp="1"/>
          </p:cNvSpPr>
          <p:nvPr>
            <p:ph type="body" sz="quarter" idx="21" hasCustomPrompt="1"/>
          </p:nvPr>
        </p:nvSpPr>
        <p:spPr>
          <a:xfrm>
            <a:off x="7360302" y="758396"/>
            <a:ext cx="3968097"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4" name="Text Placeholder 2">
            <a:extLst>
              <a:ext uri="{FF2B5EF4-FFF2-40B4-BE49-F238E27FC236}">
                <a16:creationId xmlns:a16="http://schemas.microsoft.com/office/drawing/2014/main" id="{8A14A143-03AF-F347-89FC-0666167C56A7}"/>
              </a:ext>
            </a:extLst>
          </p:cNvPr>
          <p:cNvSpPr>
            <a:spLocks noGrp="1"/>
          </p:cNvSpPr>
          <p:nvPr>
            <p:ph type="body" sz="quarter" idx="24" hasCustomPrompt="1"/>
          </p:nvPr>
        </p:nvSpPr>
        <p:spPr>
          <a:xfrm>
            <a:off x="7360302" y="2689016"/>
            <a:ext cx="3968097"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5" name="Text Placeholder 2">
            <a:extLst>
              <a:ext uri="{FF2B5EF4-FFF2-40B4-BE49-F238E27FC236}">
                <a16:creationId xmlns:a16="http://schemas.microsoft.com/office/drawing/2014/main" id="{1E323F44-643B-8464-6F8E-6F0C68F4A75A}"/>
              </a:ext>
            </a:extLst>
          </p:cNvPr>
          <p:cNvSpPr>
            <a:spLocks noGrp="1"/>
          </p:cNvSpPr>
          <p:nvPr>
            <p:ph type="body" sz="quarter" idx="26" hasCustomPrompt="1"/>
          </p:nvPr>
        </p:nvSpPr>
        <p:spPr>
          <a:xfrm>
            <a:off x="7360302" y="4610989"/>
            <a:ext cx="3968097"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6" name="Text Placeholder 2">
            <a:extLst>
              <a:ext uri="{FF2B5EF4-FFF2-40B4-BE49-F238E27FC236}">
                <a16:creationId xmlns:a16="http://schemas.microsoft.com/office/drawing/2014/main" id="{77D7AA59-52D3-A85E-06D7-7D6C84CBBB83}"/>
              </a:ext>
            </a:extLst>
          </p:cNvPr>
          <p:cNvSpPr>
            <a:spLocks noGrp="1"/>
          </p:cNvSpPr>
          <p:nvPr>
            <p:ph type="body" sz="quarter" idx="15" hasCustomPrompt="1"/>
          </p:nvPr>
        </p:nvSpPr>
        <p:spPr>
          <a:xfrm>
            <a:off x="7360302" y="1190595"/>
            <a:ext cx="3968097"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0" name="Text Placeholder 2">
            <a:extLst>
              <a:ext uri="{FF2B5EF4-FFF2-40B4-BE49-F238E27FC236}">
                <a16:creationId xmlns:a16="http://schemas.microsoft.com/office/drawing/2014/main" id="{6481995A-7D97-808B-623A-0F2B9B54B1FA}"/>
              </a:ext>
            </a:extLst>
          </p:cNvPr>
          <p:cNvSpPr>
            <a:spLocks noGrp="1"/>
          </p:cNvSpPr>
          <p:nvPr>
            <p:ph type="body" sz="quarter" idx="28" hasCustomPrompt="1"/>
          </p:nvPr>
        </p:nvSpPr>
        <p:spPr>
          <a:xfrm>
            <a:off x="7360302" y="3112568"/>
            <a:ext cx="3968097"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2" name="Text Placeholder 2">
            <a:extLst>
              <a:ext uri="{FF2B5EF4-FFF2-40B4-BE49-F238E27FC236}">
                <a16:creationId xmlns:a16="http://schemas.microsoft.com/office/drawing/2014/main" id="{C2C22A22-15C4-D3F3-399F-EBDDB222B289}"/>
              </a:ext>
            </a:extLst>
          </p:cNvPr>
          <p:cNvSpPr>
            <a:spLocks noGrp="1"/>
          </p:cNvSpPr>
          <p:nvPr>
            <p:ph type="body" sz="quarter" idx="29" hasCustomPrompt="1"/>
          </p:nvPr>
        </p:nvSpPr>
        <p:spPr>
          <a:xfrm>
            <a:off x="7360302" y="5043187"/>
            <a:ext cx="3968097"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3" name="Title 1">
            <a:extLst>
              <a:ext uri="{FF2B5EF4-FFF2-40B4-BE49-F238E27FC236}">
                <a16:creationId xmlns:a16="http://schemas.microsoft.com/office/drawing/2014/main" id="{3576ECFD-ABB0-1491-EDD7-7F12498F6CCC}"/>
              </a:ext>
            </a:extLst>
          </p:cNvPr>
          <p:cNvSpPr>
            <a:spLocks noGrp="1"/>
          </p:cNvSpPr>
          <p:nvPr>
            <p:ph type="ctrTitle" hasCustomPrompt="1"/>
          </p:nvPr>
        </p:nvSpPr>
        <p:spPr>
          <a:xfrm>
            <a:off x="623904" y="2209802"/>
            <a:ext cx="5451437" cy="1955628"/>
          </a:xfrm>
          <a:prstGeom prst="rect">
            <a:avLst/>
          </a:prstGeom>
        </p:spPr>
        <p:txBody>
          <a:bodyPr lIns="0" tIns="0" rIns="0" bIns="0" anchor="ctr" anchorCtr="0"/>
          <a:lstStyle>
            <a:lvl1pPr marL="0" indent="0" algn="l">
              <a:lnSpc>
                <a:spcPct val="100000"/>
              </a:lnSpc>
              <a:buFont typeface="Arial" panose="020B0604020202020204" pitchFamily="34" charset="0"/>
              <a:buNone/>
              <a:defRPr sz="4267"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Slide copy should</a:t>
            </a:r>
            <a:br>
              <a:rPr lang="en-GB"/>
            </a:br>
            <a:r>
              <a:rPr lang="en-GB"/>
              <a:t>go here</a:t>
            </a:r>
            <a:endParaRPr lang="en-US"/>
          </a:p>
        </p:txBody>
      </p:sp>
      <p:sp>
        <p:nvSpPr>
          <p:cNvPr id="24" name="Text Placeholder 2">
            <a:extLst>
              <a:ext uri="{FF2B5EF4-FFF2-40B4-BE49-F238E27FC236}">
                <a16:creationId xmlns:a16="http://schemas.microsoft.com/office/drawing/2014/main" id="{AEDD64BB-96E9-B53B-7D4D-690B8C23D059}"/>
              </a:ext>
            </a:extLst>
          </p:cNvPr>
          <p:cNvSpPr>
            <a:spLocks noGrp="1"/>
          </p:cNvSpPr>
          <p:nvPr>
            <p:ph type="body" sz="quarter" idx="14" hasCustomPrompt="1"/>
          </p:nvPr>
        </p:nvSpPr>
        <p:spPr>
          <a:xfrm>
            <a:off x="632127" y="431801"/>
            <a:ext cx="3489235" cy="304800"/>
          </a:xfrm>
          <a:prstGeom prst="rect">
            <a:avLst/>
          </a:prstGeom>
        </p:spPr>
        <p:txBody>
          <a:bodyPr lIns="0" tIns="0" rIns="0" bIns="0"/>
          <a:lstStyle>
            <a:lvl1pPr marL="0" indent="0">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Tree>
    <p:extLst>
      <p:ext uri="{BB962C8B-B14F-4D97-AF65-F5344CB8AC3E}">
        <p14:creationId xmlns:p14="http://schemas.microsoft.com/office/powerpoint/2010/main" val="3845777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ext Two Column">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2E8BD34-9749-B741-B93E-2D7E0CB595D9}"/>
              </a:ext>
            </a:extLst>
          </p:cNvPr>
          <p:cNvSpPr>
            <a:spLocks noGrp="1"/>
          </p:cNvSpPr>
          <p:nvPr>
            <p:ph type="body" sz="quarter" idx="19" hasCustomPrompt="1"/>
          </p:nvPr>
        </p:nvSpPr>
        <p:spPr>
          <a:xfrm>
            <a:off x="6407661" y="1766048"/>
            <a:ext cx="5165819" cy="443754"/>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26" name="Text Placeholder 2">
            <a:extLst>
              <a:ext uri="{FF2B5EF4-FFF2-40B4-BE49-F238E27FC236}">
                <a16:creationId xmlns:a16="http://schemas.microsoft.com/office/drawing/2014/main" id="{35059BF6-2F19-7F49-9CBE-82197BDDFC8C}"/>
              </a:ext>
            </a:extLst>
          </p:cNvPr>
          <p:cNvSpPr>
            <a:spLocks noGrp="1"/>
          </p:cNvSpPr>
          <p:nvPr>
            <p:ph type="body" sz="quarter" idx="24" hasCustomPrompt="1"/>
          </p:nvPr>
        </p:nvSpPr>
        <p:spPr>
          <a:xfrm>
            <a:off x="6410937" y="2382521"/>
            <a:ext cx="5169260" cy="182881"/>
          </a:xfrm>
          <a:prstGeom prst="rect">
            <a:avLst/>
          </a:prstGeom>
        </p:spPr>
        <p:txBody>
          <a:bodyPr lIns="0" tIns="0" rIns="0" bIns="0"/>
          <a:lstStyle>
            <a:lvl1pPr marL="0" indent="0">
              <a:spcBef>
                <a:spcPts val="0"/>
              </a:spcBef>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8" name="Text Placeholder 2">
            <a:extLst>
              <a:ext uri="{FF2B5EF4-FFF2-40B4-BE49-F238E27FC236}">
                <a16:creationId xmlns:a16="http://schemas.microsoft.com/office/drawing/2014/main" id="{65873738-C849-95A4-C52A-CD496785A3AA}"/>
              </a:ext>
            </a:extLst>
          </p:cNvPr>
          <p:cNvSpPr>
            <a:spLocks noGrp="1"/>
          </p:cNvSpPr>
          <p:nvPr>
            <p:ph type="body" sz="quarter" idx="27" hasCustomPrompt="1"/>
          </p:nvPr>
        </p:nvSpPr>
        <p:spPr>
          <a:xfrm>
            <a:off x="6410937" y="2812142"/>
            <a:ext cx="5169260" cy="1292187"/>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1" name="Title 1">
            <a:extLst>
              <a:ext uri="{FF2B5EF4-FFF2-40B4-BE49-F238E27FC236}">
                <a16:creationId xmlns:a16="http://schemas.microsoft.com/office/drawing/2014/main" id="{96FF2EC3-7B94-61AD-89EE-6563C3D30D5B}"/>
              </a:ext>
            </a:extLst>
          </p:cNvPr>
          <p:cNvSpPr>
            <a:spLocks noGrp="1"/>
          </p:cNvSpPr>
          <p:nvPr>
            <p:ph type="ctrTitle" hasCustomPrompt="1"/>
          </p:nvPr>
        </p:nvSpPr>
        <p:spPr>
          <a:xfrm>
            <a:off x="621966" y="1766048"/>
            <a:ext cx="5169260"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a:t>
            </a:r>
            <a:endParaRPr lang="en-US"/>
          </a:p>
        </p:txBody>
      </p:sp>
      <p:sp>
        <p:nvSpPr>
          <p:cNvPr id="22" name="Text Placeholder 2">
            <a:extLst>
              <a:ext uri="{FF2B5EF4-FFF2-40B4-BE49-F238E27FC236}">
                <a16:creationId xmlns:a16="http://schemas.microsoft.com/office/drawing/2014/main" id="{D19CCA2B-1CE2-77CF-F749-DC772E2A717C}"/>
              </a:ext>
            </a:extLst>
          </p:cNvPr>
          <p:cNvSpPr>
            <a:spLocks noGrp="1"/>
          </p:cNvSpPr>
          <p:nvPr>
            <p:ph type="body" sz="quarter" idx="15" hasCustomPrompt="1"/>
          </p:nvPr>
        </p:nvSpPr>
        <p:spPr>
          <a:xfrm>
            <a:off x="621966" y="2812142"/>
            <a:ext cx="5169260" cy="1292187"/>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3" name="Text Placeholder 2">
            <a:extLst>
              <a:ext uri="{FF2B5EF4-FFF2-40B4-BE49-F238E27FC236}">
                <a16:creationId xmlns:a16="http://schemas.microsoft.com/office/drawing/2014/main" id="{A8B70A03-DFE5-BAFE-E792-E9F9971D5DDA}"/>
              </a:ext>
            </a:extLst>
          </p:cNvPr>
          <p:cNvSpPr>
            <a:spLocks noGrp="1"/>
          </p:cNvSpPr>
          <p:nvPr>
            <p:ph type="body" sz="quarter" idx="28" hasCustomPrompt="1"/>
          </p:nvPr>
        </p:nvSpPr>
        <p:spPr>
          <a:xfrm>
            <a:off x="621965" y="2382521"/>
            <a:ext cx="5169260" cy="182881"/>
          </a:xfrm>
          <a:prstGeom prst="rect">
            <a:avLst/>
          </a:prstGeom>
        </p:spPr>
        <p:txBody>
          <a:bodyPr lIns="0" tIns="0" rIns="0" bIns="0"/>
          <a:lstStyle>
            <a:lvl1pPr marL="0" indent="0">
              <a:spcBef>
                <a:spcPts val="0"/>
              </a:spcBef>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0" name="Text Placeholder 2">
            <a:extLst>
              <a:ext uri="{FF2B5EF4-FFF2-40B4-BE49-F238E27FC236}">
                <a16:creationId xmlns:a16="http://schemas.microsoft.com/office/drawing/2014/main" id="{492B656F-A7D0-42FB-D9A5-80362B0197F2}"/>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Tree>
    <p:extLst>
      <p:ext uri="{BB962C8B-B14F-4D97-AF65-F5344CB8AC3E}">
        <p14:creationId xmlns:p14="http://schemas.microsoft.com/office/powerpoint/2010/main" val="2727729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4_Closin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6AD5A65-A7EB-424E-8ADF-62E6668815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038770" y="2921000"/>
            <a:ext cx="2114461" cy="874949"/>
          </a:xfrm>
          <a:prstGeom prst="rect">
            <a:avLst/>
          </a:prstGeom>
        </p:spPr>
      </p:pic>
    </p:spTree>
    <p:extLst>
      <p:ext uri="{BB962C8B-B14F-4D97-AF65-F5344CB8AC3E}">
        <p14:creationId xmlns:p14="http://schemas.microsoft.com/office/powerpoint/2010/main" val="15723135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eft">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88E9818-CDB2-294C-86DC-E17877CD33A8}"/>
              </a:ext>
            </a:extLst>
          </p:cNvPr>
          <p:cNvSpPr>
            <a:spLocks noGrp="1"/>
          </p:cNvSpPr>
          <p:nvPr>
            <p:ph type="body" sz="quarter" idx="15" hasCustomPrompt="1"/>
          </p:nvPr>
        </p:nvSpPr>
        <p:spPr>
          <a:xfrm>
            <a:off x="621965" y="2812144"/>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9" name="Text Placeholder 2">
            <a:extLst>
              <a:ext uri="{FF2B5EF4-FFF2-40B4-BE49-F238E27FC236}">
                <a16:creationId xmlns:a16="http://schemas.microsoft.com/office/drawing/2014/main" id="{355C6030-64DC-1C43-BC53-97F66AC982AB}"/>
              </a:ext>
            </a:extLst>
          </p:cNvPr>
          <p:cNvSpPr>
            <a:spLocks noGrp="1"/>
          </p:cNvSpPr>
          <p:nvPr>
            <p:ph type="body" sz="quarter" idx="16" hasCustomPrompt="1"/>
          </p:nvPr>
        </p:nvSpPr>
        <p:spPr>
          <a:xfrm>
            <a:off x="621965" y="2382521"/>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8" name="Title 1">
            <a:extLst>
              <a:ext uri="{FF2B5EF4-FFF2-40B4-BE49-F238E27FC236}">
                <a16:creationId xmlns:a16="http://schemas.microsoft.com/office/drawing/2014/main" id="{5FB0ED95-38E7-2A5D-7BFA-218DE01901E4}"/>
              </a:ext>
            </a:extLst>
          </p:cNvPr>
          <p:cNvSpPr>
            <a:spLocks noGrp="1"/>
          </p:cNvSpPr>
          <p:nvPr>
            <p:ph type="ctrTitle" hasCustomPrompt="1"/>
          </p:nvPr>
        </p:nvSpPr>
        <p:spPr>
          <a:xfrm>
            <a:off x="621967" y="1766048"/>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a:t>
            </a:r>
            <a:endParaRPr lang="en-US"/>
          </a:p>
        </p:txBody>
      </p:sp>
      <p:sp>
        <p:nvSpPr>
          <p:cNvPr id="11" name="Text Placeholder 2">
            <a:extLst>
              <a:ext uri="{FF2B5EF4-FFF2-40B4-BE49-F238E27FC236}">
                <a16:creationId xmlns:a16="http://schemas.microsoft.com/office/drawing/2014/main" id="{4D01B711-3A91-6FAB-F154-53DD712B5BD5}"/>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Tree>
    <p:extLst>
      <p:ext uri="{BB962C8B-B14F-4D97-AF65-F5344CB8AC3E}">
        <p14:creationId xmlns:p14="http://schemas.microsoft.com/office/powerpoint/2010/main" val="331644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Left 2">
    <p:spTree>
      <p:nvGrpSpPr>
        <p:cNvPr id="1" name=""/>
        <p:cNvGrpSpPr/>
        <p:nvPr/>
      </p:nvGrpSpPr>
      <p:grpSpPr>
        <a:xfrm>
          <a:off x="0" y="0"/>
          <a:ext cx="0" cy="0"/>
          <a:chOff x="0" y="0"/>
          <a:chExt cx="0" cy="0"/>
        </a:xfrm>
      </p:grpSpPr>
      <p:sp>
        <p:nvSpPr>
          <p:cNvPr id="20" name="Text Placeholder 2">
            <a:extLst>
              <a:ext uri="{FF2B5EF4-FFF2-40B4-BE49-F238E27FC236}">
                <a16:creationId xmlns:a16="http://schemas.microsoft.com/office/drawing/2014/main" id="{D74462BA-6EBC-1140-992B-557518B13645}"/>
              </a:ext>
            </a:extLst>
          </p:cNvPr>
          <p:cNvSpPr>
            <a:spLocks noGrp="1"/>
          </p:cNvSpPr>
          <p:nvPr>
            <p:ph type="body" sz="quarter" idx="20" hasCustomPrompt="1"/>
          </p:nvPr>
        </p:nvSpPr>
        <p:spPr>
          <a:xfrm>
            <a:off x="621965" y="4226952"/>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1" name="Text Placeholder 2">
            <a:extLst>
              <a:ext uri="{FF2B5EF4-FFF2-40B4-BE49-F238E27FC236}">
                <a16:creationId xmlns:a16="http://schemas.microsoft.com/office/drawing/2014/main" id="{80F1C889-3D11-B94B-8DC7-F979FE6EE152}"/>
              </a:ext>
            </a:extLst>
          </p:cNvPr>
          <p:cNvSpPr>
            <a:spLocks noGrp="1"/>
          </p:cNvSpPr>
          <p:nvPr>
            <p:ph type="body" sz="quarter" idx="21" hasCustomPrompt="1"/>
          </p:nvPr>
        </p:nvSpPr>
        <p:spPr>
          <a:xfrm>
            <a:off x="621965" y="4630179"/>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12" name="Text Placeholder 2">
            <a:extLst>
              <a:ext uri="{FF2B5EF4-FFF2-40B4-BE49-F238E27FC236}">
                <a16:creationId xmlns:a16="http://schemas.microsoft.com/office/drawing/2014/main" id="{ED42BE5F-6F6F-F37B-C64E-3CA0471064D5}"/>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
        <p:nvSpPr>
          <p:cNvPr id="15" name="Text Placeholder 2">
            <a:extLst>
              <a:ext uri="{FF2B5EF4-FFF2-40B4-BE49-F238E27FC236}">
                <a16:creationId xmlns:a16="http://schemas.microsoft.com/office/drawing/2014/main" id="{07CC7059-5853-40FD-F640-AA28414874BB}"/>
              </a:ext>
            </a:extLst>
          </p:cNvPr>
          <p:cNvSpPr>
            <a:spLocks noGrp="1"/>
          </p:cNvSpPr>
          <p:nvPr>
            <p:ph type="body" sz="quarter" idx="15" hasCustomPrompt="1"/>
          </p:nvPr>
        </p:nvSpPr>
        <p:spPr>
          <a:xfrm>
            <a:off x="621965" y="2812144"/>
            <a:ext cx="3489235" cy="1078213"/>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et dolore.</a:t>
            </a:r>
          </a:p>
          <a:p>
            <a:pPr lvl="0"/>
            <a:endParaRPr lang="en-GB"/>
          </a:p>
        </p:txBody>
      </p:sp>
      <p:sp>
        <p:nvSpPr>
          <p:cNvPr id="16" name="Text Placeholder 2">
            <a:extLst>
              <a:ext uri="{FF2B5EF4-FFF2-40B4-BE49-F238E27FC236}">
                <a16:creationId xmlns:a16="http://schemas.microsoft.com/office/drawing/2014/main" id="{D5C82917-3C59-E329-4092-6FE5AC7EED56}"/>
              </a:ext>
            </a:extLst>
          </p:cNvPr>
          <p:cNvSpPr>
            <a:spLocks noGrp="1"/>
          </p:cNvSpPr>
          <p:nvPr>
            <p:ph type="body" sz="quarter" idx="16" hasCustomPrompt="1"/>
          </p:nvPr>
        </p:nvSpPr>
        <p:spPr>
          <a:xfrm>
            <a:off x="621965" y="2382521"/>
            <a:ext cx="3489235" cy="182881"/>
          </a:xfrm>
          <a:prstGeom prst="rect">
            <a:avLst/>
          </a:prstGeom>
        </p:spPr>
        <p:txBody>
          <a:bodyPr lIns="0" tIns="0" rIns="0" bIns="0"/>
          <a:lstStyle>
            <a:lvl1pPr marL="0" indent="0">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7" name="Title 1">
            <a:extLst>
              <a:ext uri="{FF2B5EF4-FFF2-40B4-BE49-F238E27FC236}">
                <a16:creationId xmlns:a16="http://schemas.microsoft.com/office/drawing/2014/main" id="{2D1E7E73-3E89-BA10-DC01-7E300E996439}"/>
              </a:ext>
            </a:extLst>
          </p:cNvPr>
          <p:cNvSpPr>
            <a:spLocks noGrp="1"/>
          </p:cNvSpPr>
          <p:nvPr>
            <p:ph type="ctrTitle" hasCustomPrompt="1"/>
          </p:nvPr>
        </p:nvSpPr>
        <p:spPr>
          <a:xfrm>
            <a:off x="621967" y="1766048"/>
            <a:ext cx="3489235"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a:t>
            </a:r>
            <a:endParaRPr lang="en-US"/>
          </a:p>
        </p:txBody>
      </p:sp>
    </p:spTree>
    <p:extLst>
      <p:ext uri="{BB962C8B-B14F-4D97-AF65-F5344CB8AC3E}">
        <p14:creationId xmlns:p14="http://schemas.microsoft.com/office/powerpoint/2010/main" val="40995714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Two Column">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2E8BD34-9749-B741-B93E-2D7E0CB595D9}"/>
              </a:ext>
            </a:extLst>
          </p:cNvPr>
          <p:cNvSpPr>
            <a:spLocks noGrp="1"/>
          </p:cNvSpPr>
          <p:nvPr>
            <p:ph type="body" sz="quarter" idx="19" hasCustomPrompt="1"/>
          </p:nvPr>
        </p:nvSpPr>
        <p:spPr>
          <a:xfrm>
            <a:off x="6407661" y="1766048"/>
            <a:ext cx="5165819" cy="443754"/>
          </a:xfrm>
          <a:prstGeom prst="rect">
            <a:avLst/>
          </a:prstGeom>
        </p:spPr>
        <p:txBody>
          <a:bodyPr lIns="0" tIns="0" rIns="0" bIns="0" anchor="b" anchorCtr="0"/>
          <a:lstStyle>
            <a:lvl1pPr marL="0" indent="0">
              <a:lnSpc>
                <a:spcPct val="100000"/>
              </a:lnSpc>
              <a:spcBef>
                <a:spcPts val="0"/>
              </a:spcBef>
              <a:buNone/>
              <a:defRPr sz="3200" b="0" i="0">
                <a:solidFill>
                  <a:schemeClr val="tx1"/>
                </a:solidFill>
                <a:latin typeface="CiscoSansTT ExtraLight" panose="020B0303020201020303" pitchFamily="34" charset="0"/>
                <a:cs typeface="CiscoSansTT ExtraLight" panose="020B0303020201020303" pitchFamily="34" charset="0"/>
              </a:defRPr>
            </a:lvl1pPr>
          </a:lstStyle>
          <a:p>
            <a:r>
              <a:rPr lang="en-GB"/>
              <a:t>Heading</a:t>
            </a:r>
          </a:p>
        </p:txBody>
      </p:sp>
      <p:sp>
        <p:nvSpPr>
          <p:cNvPr id="26" name="Text Placeholder 2">
            <a:extLst>
              <a:ext uri="{FF2B5EF4-FFF2-40B4-BE49-F238E27FC236}">
                <a16:creationId xmlns:a16="http://schemas.microsoft.com/office/drawing/2014/main" id="{35059BF6-2F19-7F49-9CBE-82197BDDFC8C}"/>
              </a:ext>
            </a:extLst>
          </p:cNvPr>
          <p:cNvSpPr>
            <a:spLocks noGrp="1"/>
          </p:cNvSpPr>
          <p:nvPr>
            <p:ph type="body" sz="quarter" idx="24" hasCustomPrompt="1"/>
          </p:nvPr>
        </p:nvSpPr>
        <p:spPr>
          <a:xfrm>
            <a:off x="6410937" y="2382521"/>
            <a:ext cx="5169260" cy="182881"/>
          </a:xfrm>
          <a:prstGeom prst="rect">
            <a:avLst/>
          </a:prstGeom>
        </p:spPr>
        <p:txBody>
          <a:bodyPr lIns="0" tIns="0" rIns="0" bIns="0"/>
          <a:lstStyle>
            <a:lvl1pPr marL="0" indent="0">
              <a:spcBef>
                <a:spcPts val="0"/>
              </a:spcBef>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8" name="Text Placeholder 2">
            <a:extLst>
              <a:ext uri="{FF2B5EF4-FFF2-40B4-BE49-F238E27FC236}">
                <a16:creationId xmlns:a16="http://schemas.microsoft.com/office/drawing/2014/main" id="{65873738-C849-95A4-C52A-CD496785A3AA}"/>
              </a:ext>
            </a:extLst>
          </p:cNvPr>
          <p:cNvSpPr>
            <a:spLocks noGrp="1"/>
          </p:cNvSpPr>
          <p:nvPr>
            <p:ph type="body" sz="quarter" idx="27" hasCustomPrompt="1"/>
          </p:nvPr>
        </p:nvSpPr>
        <p:spPr>
          <a:xfrm>
            <a:off x="6410937" y="2812142"/>
            <a:ext cx="5169260" cy="1292187"/>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21" name="Title 1">
            <a:extLst>
              <a:ext uri="{FF2B5EF4-FFF2-40B4-BE49-F238E27FC236}">
                <a16:creationId xmlns:a16="http://schemas.microsoft.com/office/drawing/2014/main" id="{96FF2EC3-7B94-61AD-89EE-6563C3D30D5B}"/>
              </a:ext>
            </a:extLst>
          </p:cNvPr>
          <p:cNvSpPr>
            <a:spLocks noGrp="1"/>
          </p:cNvSpPr>
          <p:nvPr>
            <p:ph type="ctrTitle" hasCustomPrompt="1"/>
          </p:nvPr>
        </p:nvSpPr>
        <p:spPr>
          <a:xfrm>
            <a:off x="621966" y="1766048"/>
            <a:ext cx="5169260" cy="443753"/>
          </a:xfrm>
          <a:prstGeom prst="rect">
            <a:avLst/>
          </a:prstGeom>
        </p:spPr>
        <p:txBody>
          <a:bodyPr lIns="0" tIns="0" rIns="0" bIns="0" anchor="b"/>
          <a:lstStyle>
            <a:lvl1pPr marL="0" indent="0" algn="l">
              <a:lnSpc>
                <a:spcPct val="100000"/>
              </a:lnSpc>
              <a:buFont typeface="Arial" panose="020B0604020202020204" pitchFamily="34" charset="0"/>
              <a:buNone/>
              <a:defRPr sz="3200" b="0" i="0" spc="0" baseline="0">
                <a:solidFill>
                  <a:schemeClr val="tx1"/>
                </a:solidFill>
                <a:latin typeface="CiscoSansTT ExtraLight" panose="020B0303020201020303" pitchFamily="34" charset="0"/>
                <a:cs typeface="CiscoSansTT ExtraLight" panose="020B0303020201020303" pitchFamily="34" charset="0"/>
              </a:defRPr>
            </a:lvl1pPr>
          </a:lstStyle>
          <a:p>
            <a:r>
              <a:rPr lang="en-GB"/>
              <a:t>Heading</a:t>
            </a:r>
            <a:endParaRPr lang="en-US"/>
          </a:p>
        </p:txBody>
      </p:sp>
      <p:sp>
        <p:nvSpPr>
          <p:cNvPr id="22" name="Text Placeholder 2">
            <a:extLst>
              <a:ext uri="{FF2B5EF4-FFF2-40B4-BE49-F238E27FC236}">
                <a16:creationId xmlns:a16="http://schemas.microsoft.com/office/drawing/2014/main" id="{D19CCA2B-1CE2-77CF-F749-DC772E2A717C}"/>
              </a:ext>
            </a:extLst>
          </p:cNvPr>
          <p:cNvSpPr>
            <a:spLocks noGrp="1"/>
          </p:cNvSpPr>
          <p:nvPr>
            <p:ph type="body" sz="quarter" idx="15" hasCustomPrompt="1"/>
          </p:nvPr>
        </p:nvSpPr>
        <p:spPr>
          <a:xfrm>
            <a:off x="621966" y="2812142"/>
            <a:ext cx="5169260" cy="1292187"/>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a:p>
            <a:pPr lvl="0"/>
            <a:endParaRPr lang="en-GB"/>
          </a:p>
        </p:txBody>
      </p:sp>
      <p:sp>
        <p:nvSpPr>
          <p:cNvPr id="13" name="Text Placeholder 2">
            <a:extLst>
              <a:ext uri="{FF2B5EF4-FFF2-40B4-BE49-F238E27FC236}">
                <a16:creationId xmlns:a16="http://schemas.microsoft.com/office/drawing/2014/main" id="{A8B70A03-DFE5-BAFE-E792-E9F9971D5DDA}"/>
              </a:ext>
            </a:extLst>
          </p:cNvPr>
          <p:cNvSpPr>
            <a:spLocks noGrp="1"/>
          </p:cNvSpPr>
          <p:nvPr>
            <p:ph type="body" sz="quarter" idx="28" hasCustomPrompt="1"/>
          </p:nvPr>
        </p:nvSpPr>
        <p:spPr>
          <a:xfrm>
            <a:off x="621965" y="2382521"/>
            <a:ext cx="5169260" cy="182881"/>
          </a:xfrm>
          <a:prstGeom prst="rect">
            <a:avLst/>
          </a:prstGeom>
        </p:spPr>
        <p:txBody>
          <a:bodyPr lIns="0" tIns="0" rIns="0" bIns="0"/>
          <a:lstStyle>
            <a:lvl1pPr marL="0" indent="0">
              <a:spcBef>
                <a:spcPts val="0"/>
              </a:spcBef>
              <a:buFont typeface="Arial" panose="020B0604020202020204" pitchFamily="34" charset="0"/>
              <a:buNone/>
              <a:defRPr sz="16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Subtitle</a:t>
            </a:r>
          </a:p>
        </p:txBody>
      </p:sp>
      <p:sp>
        <p:nvSpPr>
          <p:cNvPr id="10" name="Text Placeholder 2">
            <a:extLst>
              <a:ext uri="{FF2B5EF4-FFF2-40B4-BE49-F238E27FC236}">
                <a16:creationId xmlns:a16="http://schemas.microsoft.com/office/drawing/2014/main" id="{492B656F-A7D0-42FB-D9A5-80362B0197F2}"/>
              </a:ext>
            </a:extLst>
          </p:cNvPr>
          <p:cNvSpPr>
            <a:spLocks noGrp="1"/>
          </p:cNvSpPr>
          <p:nvPr>
            <p:ph type="body" sz="quarter" idx="14" hasCustomPrompt="1"/>
          </p:nvPr>
        </p:nvSpPr>
        <p:spPr>
          <a:xfrm>
            <a:off x="625928" y="431801"/>
            <a:ext cx="3489235" cy="304800"/>
          </a:xfrm>
          <a:prstGeom prst="rect">
            <a:avLst/>
          </a:prstGeom>
        </p:spPr>
        <p:txBody>
          <a:bodyPr lIns="0" tIns="0" rIns="0" bIns="0"/>
          <a:lstStyle>
            <a:lvl1pPr marL="0" indent="0">
              <a:spcBef>
                <a:spcPts val="0"/>
              </a:spcBef>
              <a:buFont typeface="Arial" panose="020B0604020202020204" pitchFamily="34" charset="0"/>
              <a:buNone/>
              <a:defRPr sz="1300" b="0" i="0" baseline="0">
                <a:solidFill>
                  <a:schemeClr val="tx1"/>
                </a:solidFill>
                <a:latin typeface="CiscoSansTT Light" panose="020B0503020201020303" pitchFamily="34" charset="0"/>
                <a:cs typeface="CiscoSansTT Light" panose="020B0503020201020303" pitchFamily="34" charset="0"/>
              </a:defRPr>
            </a:lvl1pPr>
            <a:lvl2pPr marL="406371" indent="0">
              <a:buNone/>
              <a:defRPr/>
            </a:lvl2pPr>
            <a:lvl3pPr marL="569863" indent="0">
              <a:buNone/>
              <a:defRPr/>
            </a:lvl3pPr>
            <a:lvl4pPr marL="688920" indent="0">
              <a:buNone/>
              <a:defRPr/>
            </a:lvl4pPr>
            <a:lvl5pPr marL="801621" indent="0">
              <a:buNone/>
              <a:defRPr/>
            </a:lvl5pPr>
          </a:lstStyle>
          <a:p>
            <a:pPr lvl="0"/>
            <a:r>
              <a:rPr lang="en-GB"/>
              <a:t>Section title</a:t>
            </a:r>
          </a:p>
        </p:txBody>
      </p:sp>
    </p:spTree>
    <p:extLst>
      <p:ext uri="{BB962C8B-B14F-4D97-AF65-F5344CB8AC3E}">
        <p14:creationId xmlns:p14="http://schemas.microsoft.com/office/powerpoint/2010/main" val="35103670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3E5826-E261-5240-BCCC-F517FDB6EBB5}"/>
              </a:ext>
            </a:extLst>
          </p:cNvPr>
          <p:cNvSpPr>
            <a:spLocks noChangeArrowheads="1"/>
          </p:cNvSpPr>
          <p:nvPr userDrawn="1"/>
        </p:nvSpPr>
        <p:spPr bwMode="ltGray">
          <a:xfrm>
            <a:off x="1142755" y="6383796"/>
            <a:ext cx="4534733" cy="164924"/>
          </a:xfrm>
          <a:prstGeom prst="rect">
            <a:avLst/>
          </a:prstGeom>
          <a:noFill/>
          <a:ln w="9525">
            <a:noFill/>
            <a:miter lim="800000"/>
            <a:headEnd/>
            <a:tailEnd/>
          </a:ln>
          <a:effectLst/>
        </p:spPr>
        <p:txBody>
          <a:bodyPr wrap="square" lIns="82115" tIns="41056" rIns="82115" bIns="41056" anchor="b">
            <a:spAutoFit/>
          </a:bodyPr>
          <a:lstStyle/>
          <a:p>
            <a:pPr defTabSz="814318" fontAlgn="auto">
              <a:spcBef>
                <a:spcPts val="0"/>
              </a:spcBef>
              <a:spcAft>
                <a:spcPts val="0"/>
              </a:spcAft>
              <a:defRPr/>
            </a:pPr>
            <a:r>
              <a:rPr lang="en-US" sz="533" b="0" i="0" spc="27" baseline="0">
                <a:solidFill>
                  <a:schemeClr val="tx1"/>
                </a:solidFill>
                <a:latin typeface="CiscoSansTT Light" panose="020B0503020201020303" pitchFamily="34" charset="0"/>
                <a:ea typeface="+mn-ea"/>
                <a:cs typeface="CiscoSansTT Light" panose="020B0503020201020303" pitchFamily="34" charset="0"/>
              </a:rPr>
              <a:t>© 2022  Cisco and/or its affiliates. All rights reserved.   Cisco Confidential</a:t>
            </a:r>
          </a:p>
        </p:txBody>
      </p:sp>
      <p:pic>
        <p:nvPicPr>
          <p:cNvPr id="6" name="Picture 7">
            <a:extLst>
              <a:ext uri="{FF2B5EF4-FFF2-40B4-BE49-F238E27FC236}">
                <a16:creationId xmlns:a16="http://schemas.microsoft.com/office/drawing/2014/main" id="{563804D0-1B5B-924C-8995-DA787F4942D5}"/>
              </a:ext>
            </a:extLst>
          </p:cNvPr>
          <p:cNvPicPr>
            <a:picLocks noChangeAspect="1"/>
          </p:cNvPicPr>
          <p:nvPr userDrawn="1"/>
        </p:nvPicPr>
        <p:blipFill>
          <a:blip r:embed="rId67" cstate="screen">
            <a:extLst>
              <a:ext uri="{28A0092B-C50C-407E-A947-70E740481C1C}">
                <a14:useLocalDpi xmlns:a14="http://schemas.microsoft.com/office/drawing/2010/main"/>
              </a:ext>
              <a:ext uri="{96DAC541-7B7A-43D3-8B79-37D633B846F1}">
                <asvg:svgBlip xmlns:asvg="http://schemas.microsoft.com/office/drawing/2016/SVG/main" r:embed="rId68"/>
              </a:ext>
            </a:extLst>
          </a:blip>
          <a:srcRect/>
          <a:stretch/>
        </p:blipFill>
        <p:spPr>
          <a:xfrm>
            <a:off x="609602" y="6342698"/>
            <a:ext cx="396305" cy="208228"/>
          </a:xfrm>
          <a:prstGeom prst="rect">
            <a:avLst/>
          </a:prstGeom>
        </p:spPr>
      </p:pic>
    </p:spTree>
  </p:cSld>
  <p:clrMap bg1="dk1" tx1="lt1" bg2="dk2" tx2="lt2" accent1="accent1" accent2="accent2" accent3="accent3" accent4="accent4" accent5="accent5" accent6="accent6" hlink="hlink" folHlink="folHlink"/>
  <p:sldLayoutIdLst>
    <p:sldLayoutId id="2147484017" r:id="rId1"/>
    <p:sldLayoutId id="2147484042" r:id="rId2"/>
    <p:sldLayoutId id="2147484016" r:id="rId3"/>
    <p:sldLayoutId id="2147484013" r:id="rId4"/>
    <p:sldLayoutId id="2147484019" r:id="rId5"/>
    <p:sldLayoutId id="2147484014" r:id="rId6"/>
    <p:sldLayoutId id="2147483879" r:id="rId7"/>
    <p:sldLayoutId id="2147484023" r:id="rId8"/>
    <p:sldLayoutId id="2147484063" r:id="rId9"/>
    <p:sldLayoutId id="2147483976" r:id="rId10"/>
    <p:sldLayoutId id="2147484062" r:id="rId11"/>
    <p:sldLayoutId id="2147484026" r:id="rId12"/>
    <p:sldLayoutId id="2147484047" r:id="rId13"/>
    <p:sldLayoutId id="2147484046" r:id="rId14"/>
    <p:sldLayoutId id="2147483985" r:id="rId15"/>
    <p:sldLayoutId id="2147483986" r:id="rId16"/>
    <p:sldLayoutId id="2147484012" r:id="rId17"/>
    <p:sldLayoutId id="2147483969" r:id="rId18"/>
    <p:sldLayoutId id="2147484065" r:id="rId19"/>
    <p:sldLayoutId id="2147483968" r:id="rId20"/>
    <p:sldLayoutId id="2147484064" r:id="rId21"/>
    <p:sldLayoutId id="2147484027" r:id="rId22"/>
    <p:sldLayoutId id="2147483973" r:id="rId23"/>
    <p:sldLayoutId id="2147483979" r:id="rId24"/>
    <p:sldLayoutId id="2147483981" r:id="rId25"/>
    <p:sldLayoutId id="2147483967" r:id="rId26"/>
    <p:sldLayoutId id="2147484033" r:id="rId27"/>
    <p:sldLayoutId id="2147484038" r:id="rId28"/>
    <p:sldLayoutId id="2147483971" r:id="rId29"/>
    <p:sldLayoutId id="2147484032" r:id="rId30"/>
    <p:sldLayoutId id="2147484066" r:id="rId31"/>
    <p:sldLayoutId id="2147484068" r:id="rId32"/>
    <p:sldLayoutId id="2147484069" r:id="rId33"/>
    <p:sldLayoutId id="2147484070" r:id="rId34"/>
    <p:sldLayoutId id="2147484071" r:id="rId35"/>
    <p:sldLayoutId id="2147484073" r:id="rId36"/>
    <p:sldLayoutId id="2147484086" r:id="rId37"/>
    <p:sldLayoutId id="2147484087" r:id="rId38"/>
    <p:sldLayoutId id="2147484088" r:id="rId39"/>
    <p:sldLayoutId id="2147484090" r:id="rId40"/>
    <p:sldLayoutId id="2147484093" r:id="rId41"/>
    <p:sldLayoutId id="2147484094" r:id="rId42"/>
    <p:sldLayoutId id="2147484095" r:id="rId43"/>
    <p:sldLayoutId id="2147484109" r:id="rId44"/>
    <p:sldLayoutId id="2147484110" r:id="rId45"/>
    <p:sldLayoutId id="2147484111" r:id="rId46"/>
    <p:sldLayoutId id="2147484113" r:id="rId47"/>
    <p:sldLayoutId id="2147484116" r:id="rId48"/>
    <p:sldLayoutId id="2147484117" r:id="rId49"/>
    <p:sldLayoutId id="2147484118" r:id="rId50"/>
    <p:sldLayoutId id="2147484119" r:id="rId51"/>
    <p:sldLayoutId id="2147484132" r:id="rId52"/>
    <p:sldLayoutId id="2147484133" r:id="rId53"/>
    <p:sldLayoutId id="2147484134" r:id="rId54"/>
    <p:sldLayoutId id="2147484136" r:id="rId55"/>
    <p:sldLayoutId id="2147484139" r:id="rId56"/>
    <p:sldLayoutId id="2147484140" r:id="rId57"/>
    <p:sldLayoutId id="2147484141" r:id="rId58"/>
    <p:sldLayoutId id="2147484142" r:id="rId59"/>
    <p:sldLayoutId id="2147484155" r:id="rId60"/>
    <p:sldLayoutId id="2147484156" r:id="rId61"/>
    <p:sldLayoutId id="2147484157" r:id="rId62"/>
    <p:sldLayoutId id="2147484161" r:id="rId63"/>
    <p:sldLayoutId id="2147484162" r:id="rId64"/>
    <p:sldLayoutId id="2147484163" r:id="rId65"/>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2276" rtl="0" eaLnBrk="1" fontAlgn="base" hangingPunct="1">
        <a:lnSpc>
          <a:spcPct val="80000"/>
        </a:lnSpc>
        <a:spcBef>
          <a:spcPct val="0"/>
        </a:spcBef>
        <a:spcAft>
          <a:spcPct val="0"/>
        </a:spcAft>
        <a:defRPr lang="en-US" sz="3733" b="0" i="0" u="none" kern="1200" dirty="0">
          <a:solidFill>
            <a:schemeClr val="tx2"/>
          </a:solidFill>
          <a:latin typeface="+mj-lt"/>
          <a:ea typeface="CiscoSansTT Thin" charset="0"/>
          <a:cs typeface="CiscoSansTT Thin" charset="0"/>
        </a:defRPr>
      </a:lvl1pPr>
      <a:lvl2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9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90"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8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79"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226482" indent="-226482" algn="l" defTabSz="912276" rtl="0" eaLnBrk="1" fontAlgn="base" hangingPunct="1">
        <a:lnSpc>
          <a:spcPct val="95000"/>
        </a:lnSpc>
        <a:spcBef>
          <a:spcPts val="1433"/>
        </a:spcBef>
        <a:spcAft>
          <a:spcPct val="0"/>
        </a:spcAft>
        <a:buClr>
          <a:schemeClr val="tx2"/>
        </a:buClr>
        <a:buSzPct val="90000"/>
        <a:buFont typeface="Arial" charset="0"/>
        <a:buChar char="•"/>
        <a:defRPr lang="en-US" sz="2000" kern="1200" dirty="0">
          <a:solidFill>
            <a:schemeClr val="tx1"/>
          </a:solidFill>
          <a:latin typeface="+mn-lt"/>
          <a:ea typeface="ＭＳ Ｐゴシック" charset="0"/>
          <a:cs typeface="CiscoSans"/>
        </a:defRPr>
      </a:lvl1pPr>
      <a:lvl2pPr marL="478363" indent="-287865" algn="l" defTabSz="912276" rtl="0" eaLnBrk="1" fontAlgn="base" hangingPunct="1">
        <a:lnSpc>
          <a:spcPct val="95000"/>
        </a:lnSpc>
        <a:spcBef>
          <a:spcPts val="800"/>
        </a:spcBef>
        <a:spcAft>
          <a:spcPct val="0"/>
        </a:spcAft>
        <a:buClr>
          <a:schemeClr val="tx2"/>
        </a:buClr>
        <a:buFont typeface="Arial" charset="0"/>
        <a:buChar char="•"/>
        <a:defRPr lang="en-US" sz="1867" kern="1200" dirty="0">
          <a:solidFill>
            <a:schemeClr val="tx1"/>
          </a:solidFill>
          <a:latin typeface="+mn-lt"/>
          <a:ea typeface="ＭＳ Ｐゴシック" charset="0"/>
          <a:cs typeface="CiscoSans"/>
        </a:defRPr>
      </a:lvl2pPr>
      <a:lvl3pPr marL="575728" indent="-226482" algn="l" defTabSz="912276" rtl="0" eaLnBrk="1" fontAlgn="base" hangingPunct="1">
        <a:lnSpc>
          <a:spcPct val="95000"/>
        </a:lnSpc>
        <a:spcBef>
          <a:spcPts val="833"/>
        </a:spcBef>
        <a:spcAft>
          <a:spcPct val="0"/>
        </a:spcAft>
        <a:buFont typeface="Arial" charset="0"/>
        <a:buChar char="•"/>
        <a:defRPr lang="en-US" sz="1600" kern="1200" dirty="0">
          <a:solidFill>
            <a:schemeClr val="tx1"/>
          </a:solidFill>
          <a:latin typeface="+mn-lt"/>
          <a:ea typeface="ＭＳ Ｐゴシック" charset="0"/>
          <a:cs typeface="CiscoSans"/>
        </a:defRPr>
      </a:lvl3pPr>
      <a:lvl4pPr marL="670978" indent="-226482" algn="l" defTabSz="912276"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4pPr>
      <a:lvl5pPr marL="766228" indent="-226482" algn="l" defTabSz="912276" rtl="0" eaLnBrk="1" fontAlgn="base" hangingPunct="1">
        <a:lnSpc>
          <a:spcPct val="95000"/>
        </a:lnSpc>
        <a:spcBef>
          <a:spcPts val="833"/>
        </a:spcBef>
        <a:spcAft>
          <a:spcPct val="0"/>
        </a:spcAft>
        <a:buFont typeface="Arial" charset="0"/>
        <a:buChar char="•"/>
        <a:defRPr lang="en-US" sz="1467" kern="1200" dirty="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2" rtl="0" eaLnBrk="1" latinLnBrk="0" hangingPunct="1">
        <a:defRPr sz="1867" kern="1200">
          <a:solidFill>
            <a:schemeClr val="tx1"/>
          </a:solidFill>
          <a:latin typeface="+mn-lt"/>
          <a:ea typeface="+mn-ea"/>
          <a:cs typeface="+mn-cs"/>
        </a:defRPr>
      </a:lvl1pPr>
      <a:lvl2pPr marL="457178" algn="l" defTabSz="914362" rtl="0" eaLnBrk="1" latinLnBrk="0" hangingPunct="1">
        <a:defRPr sz="1867" kern="1200">
          <a:solidFill>
            <a:schemeClr val="tx1"/>
          </a:solidFill>
          <a:latin typeface="+mn-lt"/>
          <a:ea typeface="+mn-ea"/>
          <a:cs typeface="+mn-cs"/>
        </a:defRPr>
      </a:lvl2pPr>
      <a:lvl3pPr marL="914362" algn="l" defTabSz="914362" rtl="0" eaLnBrk="1" latinLnBrk="0" hangingPunct="1">
        <a:defRPr sz="1867" kern="1200">
          <a:solidFill>
            <a:schemeClr val="tx1"/>
          </a:solidFill>
          <a:latin typeface="+mn-lt"/>
          <a:ea typeface="+mn-ea"/>
          <a:cs typeface="+mn-cs"/>
        </a:defRPr>
      </a:lvl3pPr>
      <a:lvl4pPr marL="1371542" algn="l" defTabSz="914362" rtl="0" eaLnBrk="1" latinLnBrk="0" hangingPunct="1">
        <a:defRPr sz="1867" kern="1200">
          <a:solidFill>
            <a:schemeClr val="tx1"/>
          </a:solidFill>
          <a:latin typeface="+mn-lt"/>
          <a:ea typeface="+mn-ea"/>
          <a:cs typeface="+mn-cs"/>
        </a:defRPr>
      </a:lvl4pPr>
      <a:lvl5pPr marL="1828725" algn="l" defTabSz="914362" rtl="0" eaLnBrk="1" latinLnBrk="0" hangingPunct="1">
        <a:defRPr sz="1867" kern="1200">
          <a:solidFill>
            <a:schemeClr val="tx1"/>
          </a:solidFill>
          <a:latin typeface="+mn-lt"/>
          <a:ea typeface="+mn-ea"/>
          <a:cs typeface="+mn-cs"/>
        </a:defRPr>
      </a:lvl5pPr>
      <a:lvl6pPr marL="2285903" algn="l" defTabSz="914362" rtl="0" eaLnBrk="1" latinLnBrk="0" hangingPunct="1">
        <a:defRPr sz="1867" kern="1200">
          <a:solidFill>
            <a:schemeClr val="tx1"/>
          </a:solidFill>
          <a:latin typeface="+mn-lt"/>
          <a:ea typeface="+mn-ea"/>
          <a:cs typeface="+mn-cs"/>
        </a:defRPr>
      </a:lvl6pPr>
      <a:lvl7pPr marL="2743086" algn="l" defTabSz="914362" rtl="0" eaLnBrk="1" latinLnBrk="0" hangingPunct="1">
        <a:defRPr sz="1867" kern="1200">
          <a:solidFill>
            <a:schemeClr val="tx1"/>
          </a:solidFill>
          <a:latin typeface="+mn-lt"/>
          <a:ea typeface="+mn-ea"/>
          <a:cs typeface="+mn-cs"/>
        </a:defRPr>
      </a:lvl7pPr>
      <a:lvl8pPr marL="3200267" algn="l" defTabSz="914362" rtl="0" eaLnBrk="1" latinLnBrk="0" hangingPunct="1">
        <a:defRPr sz="1867" kern="1200">
          <a:solidFill>
            <a:schemeClr val="tx1"/>
          </a:solidFill>
          <a:latin typeface="+mn-lt"/>
          <a:ea typeface="+mn-ea"/>
          <a:cs typeface="+mn-cs"/>
        </a:defRPr>
      </a:lvl8pPr>
      <a:lvl9pPr marL="3657450" algn="l" defTabSz="9143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0" userDrawn="1">
          <p15:clr>
            <a:srgbClr val="F26B43"/>
          </p15:clr>
        </p15:guide>
        <p15:guide id="2" pos="384" userDrawn="1">
          <p15:clr>
            <a:srgbClr val="F26B43"/>
          </p15:clr>
        </p15:guide>
        <p15:guide id="3" pos="7296" userDrawn="1">
          <p15:clr>
            <a:srgbClr val="F26B43"/>
          </p15:clr>
        </p15:guide>
        <p15:guide id="4" orient="horz" pos="1392" userDrawn="1">
          <p15:clr>
            <a:srgbClr val="F26B43"/>
          </p15:clr>
        </p15:guide>
        <p15:guide id="5" orient="horz" pos="272" userDrawn="1">
          <p15:clr>
            <a:srgbClr val="F26B43"/>
          </p15:clr>
        </p15:guide>
        <p15:guide id="6" pos="3835" userDrawn="1">
          <p15:clr>
            <a:srgbClr val="F26B43"/>
          </p15:clr>
        </p15:guide>
        <p15:guide id="7" orient="horz" pos="1616" userDrawn="1">
          <p15:clr>
            <a:srgbClr val="F26B43"/>
          </p15:clr>
        </p15:guide>
        <p15:guide id="9" orient="horz" pos="3856" userDrawn="1">
          <p15:clr>
            <a:srgbClr val="F26B43"/>
          </p15:clr>
        </p15:guide>
        <p15:guide id="10" orient="horz" pos="480" userDrawn="1">
          <p15:clr>
            <a:srgbClr val="F26B43"/>
          </p15:clr>
        </p15:guide>
        <p15:guide id="11" orient="horz" pos="1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svg"/><Relationship Id="rId2" Type="http://schemas.openxmlformats.org/officeDocument/2006/relationships/notesSlide" Target="../notesSlides/notesSlide8.xml"/><Relationship Id="rId1" Type="http://schemas.openxmlformats.org/officeDocument/2006/relationships/slideLayout" Target="../slideLayouts/slideLayout3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oore-automation/local_dev_to_cicd"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4.xml"/><Relationship Id="rId7" Type="http://schemas.openxmlformats.org/officeDocument/2006/relationships/image" Target="../media/image12.png"/><Relationship Id="rId2" Type="http://schemas.openxmlformats.org/officeDocument/2006/relationships/slideLayout" Target="../slideLayouts/slideLayout31.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3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8.png"/><Relationship Id="rId7" Type="http://schemas.openxmlformats.org/officeDocument/2006/relationships/image" Target="../media/image24.png"/><Relationship Id="rId12"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34.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29.png"/><Relationship Id="rId10" Type="http://schemas.openxmlformats.org/officeDocument/2006/relationships/image" Target="../media/image21.svg"/><Relationship Id="rId4" Type="http://schemas.openxmlformats.org/officeDocument/2006/relationships/image" Target="../media/image23.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23.png"/><Relationship Id="rId2" Type="http://schemas.openxmlformats.org/officeDocument/2006/relationships/notesSlide" Target="../notesSlides/notesSlide7.xml"/><Relationship Id="rId16" Type="http://schemas.openxmlformats.org/officeDocument/2006/relationships/image" Target="../media/image44.png"/><Relationship Id="rId1" Type="http://schemas.openxmlformats.org/officeDocument/2006/relationships/slideLayout" Target="../slideLayouts/slideLayout34.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svg"/><Relationship Id="rId15" Type="http://schemas.openxmlformats.org/officeDocument/2006/relationships/image" Target="../media/image43.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C5EF884-DE8A-D642-A9E0-7D973D8226F3}"/>
              </a:ext>
            </a:extLst>
          </p:cNvPr>
          <p:cNvSpPr>
            <a:spLocks noGrp="1"/>
          </p:cNvSpPr>
          <p:nvPr>
            <p:ph type="ctrTitle"/>
          </p:nvPr>
        </p:nvSpPr>
        <p:spPr/>
        <p:txBody>
          <a:bodyPr/>
          <a:lstStyle/>
          <a:p>
            <a:r>
              <a:rPr lang="en-US"/>
              <a:t>Local Development to CI/CD</a:t>
            </a:r>
          </a:p>
        </p:txBody>
      </p:sp>
      <p:sp>
        <p:nvSpPr>
          <p:cNvPr id="4" name="Text Placeholder 3">
            <a:extLst>
              <a:ext uri="{FF2B5EF4-FFF2-40B4-BE49-F238E27FC236}">
                <a16:creationId xmlns:a16="http://schemas.microsoft.com/office/drawing/2014/main" id="{23951129-7603-A943-6FF8-21F3733D7307}"/>
              </a:ext>
            </a:extLst>
          </p:cNvPr>
          <p:cNvSpPr>
            <a:spLocks noGrp="1"/>
          </p:cNvSpPr>
          <p:nvPr>
            <p:ph type="body" sz="quarter" idx="13"/>
          </p:nvPr>
        </p:nvSpPr>
        <p:spPr/>
        <p:txBody>
          <a:bodyPr/>
          <a:lstStyle/>
          <a:p>
            <a:r>
              <a:rPr lang="en-US"/>
              <a:t>Autumn 2023</a:t>
            </a:r>
          </a:p>
        </p:txBody>
      </p:sp>
      <p:sp>
        <p:nvSpPr>
          <p:cNvPr id="7" name="Subtitle 6">
            <a:extLst>
              <a:ext uri="{FF2B5EF4-FFF2-40B4-BE49-F238E27FC236}">
                <a16:creationId xmlns:a16="http://schemas.microsoft.com/office/drawing/2014/main" id="{39115C40-A78C-864E-BF4C-E15427A3A6E2}"/>
              </a:ext>
            </a:extLst>
          </p:cNvPr>
          <p:cNvSpPr>
            <a:spLocks noGrp="1"/>
          </p:cNvSpPr>
          <p:nvPr>
            <p:ph type="subTitle" idx="1"/>
          </p:nvPr>
        </p:nvSpPr>
        <p:spPr/>
        <p:txBody>
          <a:bodyPr/>
          <a:lstStyle/>
          <a:p>
            <a:r>
              <a:rPr lang="en-US"/>
              <a:t>Frederic Wagner &amp; Ed Moore</a:t>
            </a:r>
          </a:p>
          <a:p>
            <a:r>
              <a:rPr lang="en-US"/>
              <a:t>Technical Solutions Specialist, Customer Success Specialist</a:t>
            </a:r>
          </a:p>
        </p:txBody>
      </p:sp>
    </p:spTree>
    <p:extLst>
      <p:ext uri="{BB962C8B-B14F-4D97-AF65-F5344CB8AC3E}">
        <p14:creationId xmlns:p14="http://schemas.microsoft.com/office/powerpoint/2010/main" val="1961016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A944-1883-1F4B-0A3A-00DD0723DA05}"/>
              </a:ext>
            </a:extLst>
          </p:cNvPr>
          <p:cNvSpPr>
            <a:spLocks noGrp="1"/>
          </p:cNvSpPr>
          <p:nvPr>
            <p:ph type="title"/>
          </p:nvPr>
        </p:nvSpPr>
        <p:spPr>
          <a:xfrm>
            <a:off x="598440" y="411231"/>
            <a:ext cx="10995120" cy="457199"/>
          </a:xfrm>
        </p:spPr>
        <p:txBody>
          <a:bodyPr>
            <a:normAutofit fontScale="90000"/>
          </a:bodyPr>
          <a:lstStyle/>
          <a:p>
            <a:r>
              <a:rPr lang="en-GB">
                <a:solidFill>
                  <a:schemeClr val="tx1"/>
                </a:solidFill>
              </a:rPr>
              <a:t>What does this look like?</a:t>
            </a:r>
            <a:endParaRPr lang="en-NL">
              <a:solidFill>
                <a:schemeClr val="tx1"/>
              </a:solidFill>
            </a:endParaRPr>
          </a:p>
        </p:txBody>
      </p:sp>
      <p:pic>
        <p:nvPicPr>
          <p:cNvPr id="6" name="Picture 5">
            <a:extLst>
              <a:ext uri="{FF2B5EF4-FFF2-40B4-BE49-F238E27FC236}">
                <a16:creationId xmlns:a16="http://schemas.microsoft.com/office/drawing/2014/main" id="{5AC8E096-CBCF-75F0-859E-EE903479710B}"/>
              </a:ext>
            </a:extLst>
          </p:cNvPr>
          <p:cNvPicPr>
            <a:picLocks noChangeAspect="1"/>
          </p:cNvPicPr>
          <p:nvPr/>
        </p:nvPicPr>
        <p:blipFill>
          <a:blip r:embed="rId3"/>
          <a:stretch>
            <a:fillRect/>
          </a:stretch>
        </p:blipFill>
        <p:spPr>
          <a:xfrm>
            <a:off x="194916" y="1708072"/>
            <a:ext cx="2078964" cy="2148262"/>
          </a:xfrm>
          <a:prstGeom prst="rect">
            <a:avLst/>
          </a:prstGeom>
        </p:spPr>
      </p:pic>
      <p:sp>
        <p:nvSpPr>
          <p:cNvPr id="20" name="TextBox 19">
            <a:extLst>
              <a:ext uri="{FF2B5EF4-FFF2-40B4-BE49-F238E27FC236}">
                <a16:creationId xmlns:a16="http://schemas.microsoft.com/office/drawing/2014/main" id="{2BA144ED-C717-8E8E-5F7D-DE08A1A5EC9D}"/>
              </a:ext>
            </a:extLst>
          </p:cNvPr>
          <p:cNvSpPr txBox="1"/>
          <p:nvPr/>
        </p:nvSpPr>
        <p:spPr>
          <a:xfrm>
            <a:off x="194916" y="1271086"/>
            <a:ext cx="4438988" cy="307777"/>
          </a:xfrm>
          <a:prstGeom prst="rect">
            <a:avLst/>
          </a:prstGeom>
          <a:solidFill>
            <a:schemeClr val="bg1"/>
          </a:solidFill>
        </p:spPr>
        <p:txBody>
          <a:bodyPr wrap="square" lIns="91440" tIns="45720" rIns="91440" bIns="45720" rtlCol="0">
            <a:spAutoFit/>
          </a:bodyPr>
          <a:lstStyle/>
          <a:p>
            <a:pPr algn="ctr"/>
            <a:r>
              <a:rPr lang="en-GB" sz="1400" b="1">
                <a:latin typeface="+mn-lt"/>
              </a:rPr>
              <a:t>Configuration</a:t>
            </a:r>
            <a:endParaRPr lang="en-NL" sz="1400" b="1">
              <a:latin typeface="+mn-lt"/>
            </a:endParaRPr>
          </a:p>
        </p:txBody>
      </p:sp>
      <p:grpSp>
        <p:nvGrpSpPr>
          <p:cNvPr id="22" name="Group 21">
            <a:extLst>
              <a:ext uri="{FF2B5EF4-FFF2-40B4-BE49-F238E27FC236}">
                <a16:creationId xmlns:a16="http://schemas.microsoft.com/office/drawing/2014/main" id="{4F6DBFBA-CAE7-2885-C9D2-85D32EE063CE}"/>
              </a:ext>
            </a:extLst>
          </p:cNvPr>
          <p:cNvGrpSpPr/>
          <p:nvPr/>
        </p:nvGrpSpPr>
        <p:grpSpPr>
          <a:xfrm>
            <a:off x="2273880" y="1961470"/>
            <a:ext cx="2360024" cy="4193928"/>
            <a:chOff x="4835325" y="1535747"/>
            <a:chExt cx="2719069" cy="4903572"/>
          </a:xfrm>
        </p:grpSpPr>
        <p:pic>
          <p:nvPicPr>
            <p:cNvPr id="4" name="Picture 3">
              <a:extLst>
                <a:ext uri="{FF2B5EF4-FFF2-40B4-BE49-F238E27FC236}">
                  <a16:creationId xmlns:a16="http://schemas.microsoft.com/office/drawing/2014/main" id="{1C763C25-04A6-D3D3-071B-7E6E7FA3C18D}"/>
                </a:ext>
              </a:extLst>
            </p:cNvPr>
            <p:cNvPicPr>
              <a:picLocks noChangeAspect="1"/>
            </p:cNvPicPr>
            <p:nvPr/>
          </p:nvPicPr>
          <p:blipFill>
            <a:blip r:embed="rId4"/>
            <a:stretch>
              <a:fillRect/>
            </a:stretch>
          </p:blipFill>
          <p:spPr>
            <a:xfrm>
              <a:off x="4835326" y="1535747"/>
              <a:ext cx="2625220" cy="4656412"/>
            </a:xfrm>
            <a:prstGeom prst="rect">
              <a:avLst/>
            </a:prstGeom>
          </p:spPr>
        </p:pic>
        <p:sp>
          <p:nvSpPr>
            <p:cNvPr id="14" name="TextBox 13">
              <a:extLst>
                <a:ext uri="{FF2B5EF4-FFF2-40B4-BE49-F238E27FC236}">
                  <a16:creationId xmlns:a16="http://schemas.microsoft.com/office/drawing/2014/main" id="{9ADD33CE-3F73-859E-E851-D4EEB0753333}"/>
                </a:ext>
              </a:extLst>
            </p:cNvPr>
            <p:cNvSpPr txBox="1"/>
            <p:nvPr/>
          </p:nvSpPr>
          <p:spPr>
            <a:xfrm>
              <a:off x="5533884" y="6007493"/>
              <a:ext cx="691923" cy="431826"/>
            </a:xfrm>
            <a:prstGeom prst="rect">
              <a:avLst/>
            </a:prstGeom>
            <a:noFill/>
          </p:spPr>
          <p:txBody>
            <a:bodyPr wrap="square" lIns="91440" tIns="45720" rIns="91440" bIns="45720" rtlCol="0">
              <a:spAutoFit/>
            </a:bodyPr>
            <a:lstStyle/>
            <a:p>
              <a:pPr algn="l"/>
              <a:r>
                <a:rPr lang="en-NL">
                  <a:latin typeface="+mn-lt"/>
                </a:rPr>
                <a:t>……</a:t>
              </a:r>
            </a:p>
          </p:txBody>
        </p:sp>
        <p:sp>
          <p:nvSpPr>
            <p:cNvPr id="17" name="Rectangle 16">
              <a:extLst>
                <a:ext uri="{FF2B5EF4-FFF2-40B4-BE49-F238E27FC236}">
                  <a16:creationId xmlns:a16="http://schemas.microsoft.com/office/drawing/2014/main" id="{58F0FCA6-F865-4341-DD52-1477584F3DD4}"/>
                </a:ext>
              </a:extLst>
            </p:cNvPr>
            <p:cNvSpPr/>
            <p:nvPr/>
          </p:nvSpPr>
          <p:spPr>
            <a:xfrm>
              <a:off x="4835325" y="1535748"/>
              <a:ext cx="2719069" cy="4841078"/>
            </a:xfrm>
            <a:prstGeom prst="rect">
              <a:avLst/>
            </a:prstGeom>
            <a:no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grpSp>
      <p:pic>
        <p:nvPicPr>
          <p:cNvPr id="3" name="Picture 2">
            <a:extLst>
              <a:ext uri="{FF2B5EF4-FFF2-40B4-BE49-F238E27FC236}">
                <a16:creationId xmlns:a16="http://schemas.microsoft.com/office/drawing/2014/main" id="{13A0CE37-8738-ED49-CE50-59B6704C5BB6}"/>
              </a:ext>
            </a:extLst>
          </p:cNvPr>
          <p:cNvPicPr>
            <a:picLocks noChangeAspect="1"/>
          </p:cNvPicPr>
          <p:nvPr/>
        </p:nvPicPr>
        <p:blipFill>
          <a:blip r:embed="rId5"/>
          <a:stretch>
            <a:fillRect/>
          </a:stretch>
        </p:blipFill>
        <p:spPr>
          <a:xfrm>
            <a:off x="7381147" y="4257145"/>
            <a:ext cx="4334221" cy="2383077"/>
          </a:xfrm>
          <a:prstGeom prst="rect">
            <a:avLst/>
          </a:prstGeom>
          <a:ln>
            <a:solidFill>
              <a:schemeClr val="tx1"/>
            </a:solidFill>
          </a:ln>
          <a:effectLst>
            <a:softEdge rad="112500"/>
          </a:effectLst>
        </p:spPr>
      </p:pic>
      <p:sp>
        <p:nvSpPr>
          <p:cNvPr id="5" name="TextBox 4">
            <a:extLst>
              <a:ext uri="{FF2B5EF4-FFF2-40B4-BE49-F238E27FC236}">
                <a16:creationId xmlns:a16="http://schemas.microsoft.com/office/drawing/2014/main" id="{0A1663E1-FB85-7BB5-6894-379E8C291878}"/>
              </a:ext>
            </a:extLst>
          </p:cNvPr>
          <p:cNvSpPr txBox="1"/>
          <p:nvPr/>
        </p:nvSpPr>
        <p:spPr>
          <a:xfrm>
            <a:off x="6974538" y="1271086"/>
            <a:ext cx="4977285" cy="307777"/>
          </a:xfrm>
          <a:prstGeom prst="rect">
            <a:avLst/>
          </a:prstGeom>
          <a:solidFill>
            <a:schemeClr val="bg1"/>
          </a:solidFill>
        </p:spPr>
        <p:txBody>
          <a:bodyPr wrap="square" lIns="91440" tIns="45720" rIns="91440" bIns="45720" rtlCol="0">
            <a:spAutoFit/>
          </a:bodyPr>
          <a:lstStyle/>
          <a:p>
            <a:pPr algn="ctr"/>
            <a:r>
              <a:rPr lang="en-GB" sz="1400" b="1">
                <a:latin typeface="+mn-lt"/>
              </a:rPr>
              <a:t>Pre-Deployment Validation</a:t>
            </a:r>
            <a:endParaRPr lang="en-NL" sz="1400" b="1">
              <a:latin typeface="+mn-lt"/>
            </a:endParaRPr>
          </a:p>
        </p:txBody>
      </p:sp>
      <p:sp>
        <p:nvSpPr>
          <p:cNvPr id="7" name="TextBox 6">
            <a:extLst>
              <a:ext uri="{FF2B5EF4-FFF2-40B4-BE49-F238E27FC236}">
                <a16:creationId xmlns:a16="http://schemas.microsoft.com/office/drawing/2014/main" id="{9D83A4BD-85CF-16DE-4AEC-157DE411D59B}"/>
              </a:ext>
            </a:extLst>
          </p:cNvPr>
          <p:cNvSpPr txBox="1"/>
          <p:nvPr/>
        </p:nvSpPr>
        <p:spPr>
          <a:xfrm>
            <a:off x="6974539" y="3396036"/>
            <a:ext cx="4977284" cy="307777"/>
          </a:xfrm>
          <a:prstGeom prst="rect">
            <a:avLst/>
          </a:prstGeom>
          <a:solidFill>
            <a:schemeClr val="bg1"/>
          </a:solidFill>
        </p:spPr>
        <p:txBody>
          <a:bodyPr wrap="square" lIns="91440" tIns="45720" rIns="91440" bIns="45720" rtlCol="0">
            <a:spAutoFit/>
          </a:bodyPr>
          <a:lstStyle/>
          <a:p>
            <a:pPr algn="ctr"/>
            <a:r>
              <a:rPr lang="en-GB" sz="1400" b="1">
                <a:latin typeface="+mn-lt"/>
              </a:rPr>
              <a:t>Automated Testing</a:t>
            </a:r>
            <a:endParaRPr lang="en-NL" sz="1400" b="1">
              <a:latin typeface="+mn-lt"/>
            </a:endParaRPr>
          </a:p>
        </p:txBody>
      </p:sp>
      <p:pic>
        <p:nvPicPr>
          <p:cNvPr id="9" name="Graphic 8" descr="Cmd Terminal outline">
            <a:extLst>
              <a:ext uri="{FF2B5EF4-FFF2-40B4-BE49-F238E27FC236}">
                <a16:creationId xmlns:a16="http://schemas.microsoft.com/office/drawing/2014/main" id="{242CA2F9-64C3-ED81-77DC-1D5032A3D7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4693" y="1647486"/>
            <a:ext cx="413405" cy="413405"/>
          </a:xfrm>
          <a:prstGeom prst="rect">
            <a:avLst/>
          </a:prstGeom>
        </p:spPr>
      </p:pic>
      <p:sp>
        <p:nvSpPr>
          <p:cNvPr id="10" name="TextBox 9">
            <a:extLst>
              <a:ext uri="{FF2B5EF4-FFF2-40B4-BE49-F238E27FC236}">
                <a16:creationId xmlns:a16="http://schemas.microsoft.com/office/drawing/2014/main" id="{7DA7190F-E6FD-CC1D-049C-6BA1CCC87D9B}"/>
              </a:ext>
            </a:extLst>
          </p:cNvPr>
          <p:cNvSpPr txBox="1"/>
          <p:nvPr/>
        </p:nvSpPr>
        <p:spPr>
          <a:xfrm>
            <a:off x="7556821" y="1684911"/>
            <a:ext cx="1866440" cy="338554"/>
          </a:xfrm>
          <a:prstGeom prst="rect">
            <a:avLst/>
          </a:prstGeom>
          <a:noFill/>
        </p:spPr>
        <p:txBody>
          <a:bodyPr wrap="square" rtlCol="0">
            <a:spAutoFit/>
          </a:bodyPr>
          <a:lstStyle/>
          <a:p>
            <a:r>
              <a:rPr lang="en-US" sz="1600" b="1">
                <a:latin typeface="Courier New" panose="02070309020205020404" pitchFamily="49" charset="0"/>
                <a:cs typeface="Courier New" panose="02070309020205020404" pitchFamily="49" charset="0"/>
              </a:rPr>
              <a:t>iac-validate</a:t>
            </a:r>
          </a:p>
        </p:txBody>
      </p:sp>
      <p:sp>
        <p:nvSpPr>
          <p:cNvPr id="11" name="Rectangular Callout 10">
            <a:extLst>
              <a:ext uri="{FF2B5EF4-FFF2-40B4-BE49-F238E27FC236}">
                <a16:creationId xmlns:a16="http://schemas.microsoft.com/office/drawing/2014/main" id="{72446818-CA6D-F965-B8E5-3BBD5BEBA5BD}"/>
              </a:ext>
            </a:extLst>
          </p:cNvPr>
          <p:cNvSpPr/>
          <p:nvPr/>
        </p:nvSpPr>
        <p:spPr>
          <a:xfrm>
            <a:off x="7144693" y="2213106"/>
            <a:ext cx="4807131" cy="810993"/>
          </a:xfrm>
          <a:prstGeom prst="wedgeRectCallout">
            <a:avLst>
              <a:gd name="adj1" fmla="val -47421"/>
              <a:gd name="adj2" fmla="val 20621"/>
            </a:avLst>
          </a:prstGeom>
          <a:solidFill>
            <a:schemeClr val="tx1">
              <a:lumMod val="10000"/>
              <a:lumOff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a:solidFill>
                  <a:schemeClr val="bg1"/>
                </a:solidFill>
                <a:latin typeface="Courier New" panose="02070309020205020404" pitchFamily="49" charset="0"/>
                <a:cs typeface="Courier New" panose="02070309020205020404" pitchFamily="49" charset="0"/>
              </a:rPr>
              <a:t>Rule 101: Verify unique keys ['</a:t>
            </a:r>
            <a:r>
              <a:rPr lang="en-US" sz="1100" b="1" err="1">
                <a:solidFill>
                  <a:schemeClr val="bg1"/>
                </a:solidFill>
                <a:latin typeface="Courier New" panose="02070309020205020404" pitchFamily="49" charset="0"/>
                <a:cs typeface="Courier New" panose="02070309020205020404" pitchFamily="49" charset="0"/>
              </a:rPr>
              <a:t>apic.node_policies</a:t>
            </a:r>
            <a:r>
              <a:rPr lang="en-US" sz="1100" b="1">
                <a:solidFill>
                  <a:schemeClr val="bg1"/>
                </a:solidFill>
                <a:latin typeface="Courier New" panose="02070309020205020404" pitchFamily="49" charset="0"/>
                <a:cs typeface="Courier New" panose="02070309020205020404" pitchFamily="49" charset="0"/>
              </a:rPr>
              <a:t>.’]</a:t>
            </a:r>
          </a:p>
          <a:p>
            <a:r>
              <a:rPr lang="en-US" sz="1100" b="1">
                <a:solidFill>
                  <a:schemeClr val="bg1"/>
                </a:solidFill>
                <a:latin typeface="Courier New" panose="02070309020205020404" pitchFamily="49" charset="0"/>
                <a:cs typeface="Courier New" panose="02070309020205020404" pitchFamily="49" charset="0"/>
              </a:rPr>
              <a:t>Rule 205: Verify Access Spine Interface Policy Group references [‘</a:t>
            </a:r>
            <a:r>
              <a:rPr lang="en-US" sz="1100" b="1" err="1">
                <a:solidFill>
                  <a:schemeClr val="bg1"/>
                </a:solidFill>
                <a:latin typeface="Courier New" panose="02070309020205020404" pitchFamily="49" charset="0"/>
                <a:cs typeface="Courier New" panose="02070309020205020404" pitchFamily="49" charset="0"/>
              </a:rPr>
              <a:t>apic.interface_policies.nodes.interfaces.policy_group</a:t>
            </a:r>
            <a:r>
              <a:rPr lang="en-US" sz="1100" b="1">
                <a:solidFill>
                  <a:schemeClr val="bg1"/>
                </a:solidFill>
                <a:latin typeface="Courier New" panose="02070309020205020404" pitchFamily="49" charset="0"/>
                <a:cs typeface="Courier New" panose="02070309020205020404" pitchFamily="49" charset="0"/>
              </a:rPr>
              <a:t> – SERVER1']</a:t>
            </a:r>
          </a:p>
        </p:txBody>
      </p:sp>
      <p:pic>
        <p:nvPicPr>
          <p:cNvPr id="23" name="Graphic 22" descr="Cmd Terminal outline">
            <a:extLst>
              <a:ext uri="{FF2B5EF4-FFF2-40B4-BE49-F238E27FC236}">
                <a16:creationId xmlns:a16="http://schemas.microsoft.com/office/drawing/2014/main" id="{0C653154-738D-A484-CCE1-9CB709B333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43416" y="3717528"/>
            <a:ext cx="413405" cy="413405"/>
          </a:xfrm>
          <a:prstGeom prst="rect">
            <a:avLst/>
          </a:prstGeom>
        </p:spPr>
      </p:pic>
      <p:sp>
        <p:nvSpPr>
          <p:cNvPr id="24" name="TextBox 23">
            <a:extLst>
              <a:ext uri="{FF2B5EF4-FFF2-40B4-BE49-F238E27FC236}">
                <a16:creationId xmlns:a16="http://schemas.microsoft.com/office/drawing/2014/main" id="{089A349D-6972-4009-0738-D2C4F5F6CD1A}"/>
              </a:ext>
            </a:extLst>
          </p:cNvPr>
          <p:cNvSpPr txBox="1"/>
          <p:nvPr/>
        </p:nvSpPr>
        <p:spPr>
          <a:xfrm>
            <a:off x="7556821" y="3754953"/>
            <a:ext cx="1866440" cy="338554"/>
          </a:xfrm>
          <a:prstGeom prst="rect">
            <a:avLst/>
          </a:prstGeom>
          <a:noFill/>
        </p:spPr>
        <p:txBody>
          <a:bodyPr wrap="square" rtlCol="0">
            <a:spAutoFit/>
          </a:bodyPr>
          <a:lstStyle/>
          <a:p>
            <a:r>
              <a:rPr lang="en-US" sz="1600" b="1" err="1">
                <a:latin typeface="Courier New" panose="02070309020205020404" pitchFamily="49" charset="0"/>
                <a:cs typeface="Courier New" panose="02070309020205020404" pitchFamily="49" charset="0"/>
              </a:rPr>
              <a:t>iac</a:t>
            </a:r>
            <a:r>
              <a:rPr lang="en-US" sz="1600" b="1">
                <a:latin typeface="Courier New" panose="02070309020205020404" pitchFamily="49" charset="0"/>
                <a:cs typeface="Courier New" panose="02070309020205020404" pitchFamily="49" charset="0"/>
              </a:rPr>
              <a:t>-test</a:t>
            </a:r>
          </a:p>
        </p:txBody>
      </p:sp>
      <p:sp>
        <p:nvSpPr>
          <p:cNvPr id="8" name="Rounded Rectangle 7">
            <a:extLst>
              <a:ext uri="{FF2B5EF4-FFF2-40B4-BE49-F238E27FC236}">
                <a16:creationId xmlns:a16="http://schemas.microsoft.com/office/drawing/2014/main" id="{5947207B-0C41-6EBC-9519-FEB735841871}"/>
              </a:ext>
            </a:extLst>
          </p:cNvPr>
          <p:cNvSpPr/>
          <p:nvPr/>
        </p:nvSpPr>
        <p:spPr>
          <a:xfrm>
            <a:off x="6805246" y="211015"/>
            <a:ext cx="5055577" cy="782516"/>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t>iac</a:t>
            </a:r>
            <a:r>
              <a:rPr lang="en-US"/>
              <a:t>-test does not include operational testing, that is addressed as part of the CAIT offer.</a:t>
            </a:r>
          </a:p>
        </p:txBody>
      </p:sp>
    </p:spTree>
    <p:extLst>
      <p:ext uri="{BB962C8B-B14F-4D97-AF65-F5344CB8AC3E}">
        <p14:creationId xmlns:p14="http://schemas.microsoft.com/office/powerpoint/2010/main" val="1544101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iagram of a service management system&#10;&#10;Description automatically generated">
            <a:extLst>
              <a:ext uri="{FF2B5EF4-FFF2-40B4-BE49-F238E27FC236}">
                <a16:creationId xmlns:a16="http://schemas.microsoft.com/office/drawing/2014/main" id="{026F110A-333A-F488-9F80-973E6C1076DD}"/>
              </a:ext>
            </a:extLst>
          </p:cNvPr>
          <p:cNvPicPr>
            <a:picLocks noChangeAspect="1"/>
          </p:cNvPicPr>
          <p:nvPr/>
        </p:nvPicPr>
        <p:blipFill>
          <a:blip r:embed="rId3"/>
          <a:stretch>
            <a:fillRect/>
          </a:stretch>
        </p:blipFill>
        <p:spPr>
          <a:xfrm>
            <a:off x="69290" y="1340867"/>
            <a:ext cx="8127543" cy="4509407"/>
          </a:xfrm>
          <a:prstGeom prst="rect">
            <a:avLst/>
          </a:prstGeom>
        </p:spPr>
      </p:pic>
      <p:sp>
        <p:nvSpPr>
          <p:cNvPr id="23" name="Text Placeholder 22">
            <a:extLst>
              <a:ext uri="{FF2B5EF4-FFF2-40B4-BE49-F238E27FC236}">
                <a16:creationId xmlns:a16="http://schemas.microsoft.com/office/drawing/2014/main" id="{BBF552BB-A237-7007-3E7B-75E01FD2DF99}"/>
              </a:ext>
            </a:extLst>
          </p:cNvPr>
          <p:cNvSpPr>
            <a:spLocks noGrp="1"/>
          </p:cNvSpPr>
          <p:nvPr>
            <p:ph type="body" sz="quarter" idx="21"/>
          </p:nvPr>
        </p:nvSpPr>
        <p:spPr>
          <a:xfrm>
            <a:off x="8418563" y="1340867"/>
            <a:ext cx="3628893" cy="182881"/>
          </a:xfrm>
        </p:spPr>
        <p:txBody>
          <a:bodyPr>
            <a:normAutofit fontScale="70000" lnSpcReduction="20000"/>
          </a:bodyPr>
          <a:lstStyle/>
          <a:p>
            <a:r>
              <a:rPr lang="en-US" sz="2000" b="1"/>
              <a:t>Simplicity</a:t>
            </a:r>
          </a:p>
        </p:txBody>
      </p:sp>
      <p:sp>
        <p:nvSpPr>
          <p:cNvPr id="24" name="Text Placeholder 23">
            <a:extLst>
              <a:ext uri="{FF2B5EF4-FFF2-40B4-BE49-F238E27FC236}">
                <a16:creationId xmlns:a16="http://schemas.microsoft.com/office/drawing/2014/main" id="{546B396B-8712-198C-7393-C79FC17F01BF}"/>
              </a:ext>
            </a:extLst>
          </p:cNvPr>
          <p:cNvSpPr>
            <a:spLocks noGrp="1"/>
          </p:cNvSpPr>
          <p:nvPr>
            <p:ph type="body" sz="quarter" idx="24"/>
          </p:nvPr>
        </p:nvSpPr>
        <p:spPr>
          <a:xfrm>
            <a:off x="8418563" y="2466341"/>
            <a:ext cx="3628893" cy="182881"/>
          </a:xfrm>
        </p:spPr>
        <p:txBody>
          <a:bodyPr>
            <a:normAutofit fontScale="70000" lnSpcReduction="20000"/>
          </a:bodyPr>
          <a:lstStyle/>
          <a:p>
            <a:r>
              <a:rPr lang="en-US" sz="2000" b="1"/>
              <a:t>Acceleration</a:t>
            </a:r>
          </a:p>
        </p:txBody>
      </p:sp>
      <p:sp>
        <p:nvSpPr>
          <p:cNvPr id="25" name="Text Placeholder 24">
            <a:extLst>
              <a:ext uri="{FF2B5EF4-FFF2-40B4-BE49-F238E27FC236}">
                <a16:creationId xmlns:a16="http://schemas.microsoft.com/office/drawing/2014/main" id="{D532CDE0-119F-D420-B3E9-7A48B708BD76}"/>
              </a:ext>
            </a:extLst>
          </p:cNvPr>
          <p:cNvSpPr>
            <a:spLocks noGrp="1"/>
          </p:cNvSpPr>
          <p:nvPr>
            <p:ph type="body" sz="quarter" idx="26"/>
          </p:nvPr>
        </p:nvSpPr>
        <p:spPr>
          <a:xfrm>
            <a:off x="8418562" y="3968106"/>
            <a:ext cx="3628893" cy="182881"/>
          </a:xfrm>
        </p:spPr>
        <p:txBody>
          <a:bodyPr>
            <a:normAutofit fontScale="70000" lnSpcReduction="20000"/>
          </a:bodyPr>
          <a:lstStyle/>
          <a:p>
            <a:r>
              <a:rPr lang="en-US" sz="2000" b="1"/>
              <a:t>Efficiency</a:t>
            </a:r>
          </a:p>
        </p:txBody>
      </p:sp>
      <p:sp>
        <p:nvSpPr>
          <p:cNvPr id="20" name="Text Placeholder 19">
            <a:extLst>
              <a:ext uri="{FF2B5EF4-FFF2-40B4-BE49-F238E27FC236}">
                <a16:creationId xmlns:a16="http://schemas.microsoft.com/office/drawing/2014/main" id="{4C22C174-7F6E-46D7-9789-2414C7DED912}"/>
              </a:ext>
            </a:extLst>
          </p:cNvPr>
          <p:cNvSpPr>
            <a:spLocks noGrp="1"/>
          </p:cNvSpPr>
          <p:nvPr>
            <p:ph type="body" sz="quarter" idx="15"/>
          </p:nvPr>
        </p:nvSpPr>
        <p:spPr>
          <a:xfrm>
            <a:off x="8418563" y="1773066"/>
            <a:ext cx="3628893" cy="1078213"/>
          </a:xfrm>
        </p:spPr>
        <p:txBody>
          <a:bodyPr/>
          <a:lstStyle/>
          <a:p>
            <a:pPr>
              <a:buClr>
                <a:schemeClr val="tx1"/>
              </a:buClr>
            </a:pPr>
            <a:r>
              <a:rPr lang="en-US" sz="1400">
                <a:latin typeface="+mn-lt"/>
              </a:rPr>
              <a:t>Focus on standardization of platforms, tools and processes</a:t>
            </a:r>
          </a:p>
          <a:p>
            <a:endParaRPr lang="en-US" sz="1400"/>
          </a:p>
        </p:txBody>
      </p:sp>
      <p:sp>
        <p:nvSpPr>
          <p:cNvPr id="26" name="Text Placeholder 25">
            <a:extLst>
              <a:ext uri="{FF2B5EF4-FFF2-40B4-BE49-F238E27FC236}">
                <a16:creationId xmlns:a16="http://schemas.microsoft.com/office/drawing/2014/main" id="{306113A6-225B-21C3-889E-BACF41EC8B70}"/>
              </a:ext>
            </a:extLst>
          </p:cNvPr>
          <p:cNvSpPr>
            <a:spLocks noGrp="1"/>
          </p:cNvSpPr>
          <p:nvPr>
            <p:ph type="body" sz="quarter" idx="28"/>
          </p:nvPr>
        </p:nvSpPr>
        <p:spPr>
          <a:xfrm>
            <a:off x="8418562" y="2889893"/>
            <a:ext cx="3628893" cy="1078213"/>
          </a:xfrm>
        </p:spPr>
        <p:txBody>
          <a:bodyPr/>
          <a:lstStyle/>
          <a:p>
            <a:pPr>
              <a:buClr>
                <a:schemeClr val="tx1"/>
              </a:buClr>
            </a:pPr>
            <a:r>
              <a:rPr lang="en-US" sz="1400">
                <a:latin typeface="+mn-lt"/>
              </a:rPr>
              <a:t>Focus is how to drive value as quickly as possible, strategic decisions focus on whether to consume or create logic with native vs open source.</a:t>
            </a:r>
          </a:p>
          <a:p>
            <a:endParaRPr lang="en-US" sz="1400"/>
          </a:p>
        </p:txBody>
      </p:sp>
      <p:sp>
        <p:nvSpPr>
          <p:cNvPr id="27" name="Text Placeholder 26">
            <a:extLst>
              <a:ext uri="{FF2B5EF4-FFF2-40B4-BE49-F238E27FC236}">
                <a16:creationId xmlns:a16="http://schemas.microsoft.com/office/drawing/2014/main" id="{C37E1FE7-FB1C-1AB9-CE70-23197949A10D}"/>
              </a:ext>
            </a:extLst>
          </p:cNvPr>
          <p:cNvSpPr>
            <a:spLocks noGrp="1"/>
          </p:cNvSpPr>
          <p:nvPr>
            <p:ph type="body" sz="quarter" idx="29"/>
          </p:nvPr>
        </p:nvSpPr>
        <p:spPr>
          <a:xfrm>
            <a:off x="8418561" y="4366932"/>
            <a:ext cx="3628893" cy="1345712"/>
          </a:xfrm>
        </p:spPr>
        <p:txBody>
          <a:bodyPr/>
          <a:lstStyle/>
          <a:p>
            <a:pPr marL="342900" indent="-342900">
              <a:buClr>
                <a:schemeClr val="tx1"/>
              </a:buClr>
              <a:buFont typeface="+mj-lt"/>
              <a:buAutoNum type="arabicPeriod"/>
            </a:pPr>
            <a:r>
              <a:rPr lang="en-US" sz="1400">
                <a:latin typeface="+mn-lt"/>
              </a:rPr>
              <a:t>Initial focus should be on reducing effort or risk i.e. ‘how you make a change.’</a:t>
            </a:r>
          </a:p>
          <a:p>
            <a:pPr marL="342900" indent="-342900">
              <a:buClr>
                <a:schemeClr val="tx1"/>
              </a:buClr>
              <a:buFont typeface="+mj-lt"/>
              <a:buAutoNum type="arabicPeriod"/>
            </a:pPr>
            <a:r>
              <a:rPr lang="en-US" sz="1400">
                <a:latin typeface="+mn-lt"/>
              </a:rPr>
              <a:t>As capabilities grow the goal should be to maximize value with Cross-Domain workflows and monitoring.</a:t>
            </a:r>
            <a:endParaRPr lang="en-US" sz="1400"/>
          </a:p>
        </p:txBody>
      </p:sp>
      <p:sp>
        <p:nvSpPr>
          <p:cNvPr id="19" name="Text Placeholder 18">
            <a:extLst>
              <a:ext uri="{FF2B5EF4-FFF2-40B4-BE49-F238E27FC236}">
                <a16:creationId xmlns:a16="http://schemas.microsoft.com/office/drawing/2014/main" id="{665186C1-2C09-860B-7FCE-51A6A8D495F5}"/>
              </a:ext>
            </a:extLst>
          </p:cNvPr>
          <p:cNvSpPr>
            <a:spLocks noGrp="1"/>
          </p:cNvSpPr>
          <p:nvPr>
            <p:ph type="body" sz="quarter" idx="14"/>
          </p:nvPr>
        </p:nvSpPr>
        <p:spPr>
          <a:xfrm>
            <a:off x="632127" y="431801"/>
            <a:ext cx="4637457" cy="304800"/>
          </a:xfrm>
        </p:spPr>
        <p:txBody>
          <a:bodyPr>
            <a:normAutofit fontScale="70000" lnSpcReduction="20000"/>
          </a:bodyPr>
          <a:lstStyle/>
          <a:p>
            <a:r>
              <a:rPr lang="en-US" sz="3600"/>
              <a:t>Example Architecture</a:t>
            </a:r>
          </a:p>
          <a:p>
            <a:endParaRPr lang="en-US" sz="3600"/>
          </a:p>
        </p:txBody>
      </p:sp>
    </p:spTree>
    <p:extLst>
      <p:ext uri="{BB962C8B-B14F-4D97-AF65-F5344CB8AC3E}">
        <p14:creationId xmlns:p14="http://schemas.microsoft.com/office/powerpoint/2010/main" val="3377388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08734EC-6517-4AF2-915D-26A3439987E4}"/>
              </a:ext>
            </a:extLst>
          </p:cNvPr>
          <p:cNvSpPr>
            <a:spLocks noGrp="1"/>
          </p:cNvSpPr>
          <p:nvPr>
            <p:ph type="body" sz="quarter" idx="19"/>
          </p:nvPr>
        </p:nvSpPr>
        <p:spPr>
          <a:xfrm>
            <a:off x="596273" y="4879804"/>
            <a:ext cx="4077267" cy="1292187"/>
          </a:xfrm>
        </p:spPr>
        <p:txBody>
          <a:bodyPr>
            <a:normAutofit/>
          </a:bodyPr>
          <a:lstStyle/>
          <a:p>
            <a:pPr marL="285750" indent="-285750">
              <a:buClr>
                <a:schemeClr val="tx1"/>
              </a:buClr>
              <a:buFont typeface="Arial" panose="020B0604020202020204" pitchFamily="34" charset="0"/>
              <a:buChar char="•"/>
            </a:pPr>
            <a:r>
              <a:rPr lang="en-US" sz="1300" dirty="0"/>
              <a:t>Familiarity with Automation tools: </a:t>
            </a:r>
            <a:r>
              <a:rPr lang="en-US" sz="1300" dirty="0">
                <a:solidFill>
                  <a:schemeClr val="accent1"/>
                </a:solidFill>
              </a:rPr>
              <a:t>Gitlab</a:t>
            </a:r>
            <a:r>
              <a:rPr lang="en-US" sz="1300" dirty="0"/>
              <a:t> &amp; </a:t>
            </a:r>
            <a:r>
              <a:rPr lang="en-US" sz="1300" dirty="0">
                <a:solidFill>
                  <a:schemeClr val="accent1"/>
                </a:solidFill>
              </a:rPr>
              <a:t>Ansible</a:t>
            </a:r>
          </a:p>
          <a:p>
            <a:pPr marL="285750" indent="-285750">
              <a:buClr>
                <a:schemeClr val="tx1"/>
              </a:buClr>
              <a:buFont typeface="Arial" panose="020B0604020202020204" pitchFamily="34" charset="0"/>
              <a:buChar char="•"/>
            </a:pPr>
            <a:r>
              <a:rPr lang="en-US" sz="1300" dirty="0"/>
              <a:t>Basic understanding of containerization: </a:t>
            </a:r>
            <a:r>
              <a:rPr lang="en-US" sz="1300" dirty="0">
                <a:solidFill>
                  <a:schemeClr val="accent1"/>
                </a:solidFill>
              </a:rPr>
              <a:t>Docker</a:t>
            </a:r>
          </a:p>
          <a:p>
            <a:pPr marL="285750" indent="-285750">
              <a:buClr>
                <a:schemeClr val="tx1"/>
              </a:buClr>
              <a:buFont typeface="Arial" panose="020B0604020202020204" pitchFamily="34" charset="0"/>
              <a:buChar char="•"/>
            </a:pPr>
            <a:r>
              <a:rPr lang="en-US" sz="1300" dirty="0"/>
              <a:t>Acceptance of potential value when compared with manual processes</a:t>
            </a:r>
          </a:p>
        </p:txBody>
      </p:sp>
      <p:sp>
        <p:nvSpPr>
          <p:cNvPr id="11" name="Text Placeholder 10">
            <a:extLst>
              <a:ext uri="{FF2B5EF4-FFF2-40B4-BE49-F238E27FC236}">
                <a16:creationId xmlns:a16="http://schemas.microsoft.com/office/drawing/2014/main" id="{3F9219F2-CCAB-C8EC-A27C-6920B9B4562D}"/>
              </a:ext>
            </a:extLst>
          </p:cNvPr>
          <p:cNvSpPr>
            <a:spLocks noGrp="1"/>
          </p:cNvSpPr>
          <p:nvPr>
            <p:ph type="body" sz="quarter" idx="15"/>
          </p:nvPr>
        </p:nvSpPr>
        <p:spPr>
          <a:xfrm>
            <a:off x="581943" y="4879804"/>
            <a:ext cx="5165819" cy="443754"/>
          </a:xfrm>
        </p:spPr>
        <p:txBody>
          <a:bodyPr/>
          <a:lstStyle/>
          <a:p>
            <a:r>
              <a:rPr lang="en-US" sz="3200" dirty="0">
                <a:latin typeface="+mj-lt"/>
              </a:rPr>
              <a:t>Outcomes</a:t>
            </a:r>
          </a:p>
        </p:txBody>
      </p:sp>
      <p:sp>
        <p:nvSpPr>
          <p:cNvPr id="4" name="Text Placeholder 3">
            <a:extLst>
              <a:ext uri="{FF2B5EF4-FFF2-40B4-BE49-F238E27FC236}">
                <a16:creationId xmlns:a16="http://schemas.microsoft.com/office/drawing/2014/main" id="{DFB0965C-4512-1D69-07FD-8CDE9406C7F8}"/>
              </a:ext>
            </a:extLst>
          </p:cNvPr>
          <p:cNvSpPr>
            <a:spLocks noGrp="1"/>
          </p:cNvSpPr>
          <p:nvPr>
            <p:ph type="body" sz="quarter" idx="14"/>
          </p:nvPr>
        </p:nvSpPr>
        <p:spPr/>
        <p:txBody>
          <a:bodyPr/>
          <a:lstStyle/>
          <a:p>
            <a:r>
              <a:rPr lang="en-US"/>
              <a:t>Demo 1 : Agenda &amp; Outcomes</a:t>
            </a:r>
          </a:p>
        </p:txBody>
      </p:sp>
      <p:sp>
        <p:nvSpPr>
          <p:cNvPr id="18" name="Rounded Rectangle 17">
            <a:hlinkClick r:id="rId3"/>
            <a:extLst>
              <a:ext uri="{FF2B5EF4-FFF2-40B4-BE49-F238E27FC236}">
                <a16:creationId xmlns:a16="http://schemas.microsoft.com/office/drawing/2014/main" id="{FB6C71A6-6F43-DEA9-D2B6-42CF090407EB}"/>
              </a:ext>
            </a:extLst>
          </p:cNvPr>
          <p:cNvSpPr/>
          <p:nvPr/>
        </p:nvSpPr>
        <p:spPr>
          <a:xfrm>
            <a:off x="6069106" y="735445"/>
            <a:ext cx="1560406" cy="1213658"/>
          </a:xfrm>
          <a:prstGeom prst="round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Lab Guide</a:t>
            </a:r>
          </a:p>
        </p:txBody>
      </p:sp>
      <p:sp>
        <p:nvSpPr>
          <p:cNvPr id="19" name="Rounded Rectangle 18">
            <a:hlinkClick r:id="rId3"/>
            <a:extLst>
              <a:ext uri="{FF2B5EF4-FFF2-40B4-BE49-F238E27FC236}">
                <a16:creationId xmlns:a16="http://schemas.microsoft.com/office/drawing/2014/main" id="{92624E18-EEDE-5D8D-5ABD-D3012D3BADF0}"/>
              </a:ext>
            </a:extLst>
          </p:cNvPr>
          <p:cNvSpPr/>
          <p:nvPr/>
        </p:nvSpPr>
        <p:spPr>
          <a:xfrm>
            <a:off x="9923930" y="736601"/>
            <a:ext cx="1560406" cy="1213658"/>
          </a:xfrm>
          <a:prstGeom prst="round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a:t>DevNet</a:t>
            </a:r>
            <a:r>
              <a:rPr lang="en-US" dirty="0"/>
              <a:t> Learning Lab</a:t>
            </a:r>
          </a:p>
        </p:txBody>
      </p:sp>
      <p:sp>
        <p:nvSpPr>
          <p:cNvPr id="21" name="Rounded Rectangle 20">
            <a:hlinkClick r:id="rId3"/>
            <a:extLst>
              <a:ext uri="{FF2B5EF4-FFF2-40B4-BE49-F238E27FC236}">
                <a16:creationId xmlns:a16="http://schemas.microsoft.com/office/drawing/2014/main" id="{8A89D4DE-1D43-A29C-CE17-AC768E6049AB}"/>
              </a:ext>
            </a:extLst>
          </p:cNvPr>
          <p:cNvSpPr/>
          <p:nvPr/>
        </p:nvSpPr>
        <p:spPr>
          <a:xfrm>
            <a:off x="7996518" y="735445"/>
            <a:ext cx="1560406" cy="1213658"/>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GitHub Repository</a:t>
            </a:r>
          </a:p>
        </p:txBody>
      </p:sp>
      <p:sp>
        <p:nvSpPr>
          <p:cNvPr id="22" name="Title 9">
            <a:extLst>
              <a:ext uri="{FF2B5EF4-FFF2-40B4-BE49-F238E27FC236}">
                <a16:creationId xmlns:a16="http://schemas.microsoft.com/office/drawing/2014/main" id="{39A26945-ABF2-889C-7741-8C522CED6424}"/>
              </a:ext>
            </a:extLst>
          </p:cNvPr>
          <p:cNvSpPr txBox="1">
            <a:spLocks/>
          </p:cNvSpPr>
          <p:nvPr/>
        </p:nvSpPr>
        <p:spPr>
          <a:xfrm>
            <a:off x="592997" y="1050604"/>
            <a:ext cx="3727643" cy="443753"/>
          </a:xfrm>
          <a:prstGeom prst="rect">
            <a:avLst/>
          </a:prstGeom>
        </p:spPr>
        <p:txBody>
          <a:bodyPr lIns="0" tIns="0" rIns="0" bIns="0" anchor="b"/>
          <a:lstStyle>
            <a:lvl1pPr marL="0" indent="0" algn="l" defTabSz="912276" rtl="0" eaLnBrk="1" fontAlgn="base" hangingPunct="1">
              <a:lnSpc>
                <a:spcPct val="100000"/>
              </a:lnSpc>
              <a:spcBef>
                <a:spcPct val="0"/>
              </a:spcBef>
              <a:spcAft>
                <a:spcPct val="0"/>
              </a:spcAft>
              <a:buFont typeface="Arial" panose="020B0604020202020204" pitchFamily="34" charset="0"/>
              <a:buNone/>
              <a:defRPr lang="en-US" sz="3200" b="0" i="0" u="none" kern="1200" spc="0" baseline="0">
                <a:solidFill>
                  <a:schemeClr val="tx1"/>
                </a:solidFill>
                <a:latin typeface="CiscoSansTT ExtraLight" panose="020B0303020201020303" pitchFamily="34" charset="0"/>
                <a:ea typeface="CiscoSansTT Thin" charset="0"/>
                <a:cs typeface="CiscoSansTT ExtraLight" panose="020B0303020201020303" pitchFamily="34" charset="0"/>
              </a:defRPr>
            </a:lvl1pPr>
            <a:lvl2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9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90"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8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79"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r>
              <a:rPr lang="en-GB" dirty="0"/>
              <a:t>Tasks: Hands on 1</a:t>
            </a:r>
          </a:p>
        </p:txBody>
      </p:sp>
      <p:sp>
        <p:nvSpPr>
          <p:cNvPr id="23" name="Text Placeholder 2">
            <a:extLst>
              <a:ext uri="{FF2B5EF4-FFF2-40B4-BE49-F238E27FC236}">
                <a16:creationId xmlns:a16="http://schemas.microsoft.com/office/drawing/2014/main" id="{1C3BBAD3-CAEA-00BD-A73A-F0A9470D4BF9}"/>
              </a:ext>
            </a:extLst>
          </p:cNvPr>
          <p:cNvSpPr txBox="1">
            <a:spLocks/>
          </p:cNvSpPr>
          <p:nvPr/>
        </p:nvSpPr>
        <p:spPr>
          <a:xfrm>
            <a:off x="632478" y="1630969"/>
            <a:ext cx="3727643" cy="1292187"/>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lang="en-US" sz="1300" b="0" i="0" kern="1200" baseline="0">
                <a:solidFill>
                  <a:schemeClr val="tx1"/>
                </a:solidFill>
                <a:latin typeface="CiscoSansTT Light" panose="020B0503020201020303" pitchFamily="34" charset="0"/>
                <a:ea typeface="ＭＳ Ｐゴシック" charset="0"/>
                <a:cs typeface="CiscoSansTT Light" panose="020B0503020201020303" pitchFamily="34" charset="0"/>
              </a:defRPr>
            </a:lvl1pPr>
            <a:lvl2pPr marL="406371" indent="0" algn="l" defTabSz="912276" rtl="0" eaLnBrk="1" fontAlgn="base" hangingPunct="1">
              <a:lnSpc>
                <a:spcPct val="95000"/>
              </a:lnSpc>
              <a:spcBef>
                <a:spcPts val="800"/>
              </a:spcBef>
              <a:spcAft>
                <a:spcPct val="0"/>
              </a:spcAft>
              <a:buClr>
                <a:schemeClr val="tx2"/>
              </a:buClr>
              <a:buFont typeface="Arial" charset="0"/>
              <a:buNone/>
              <a:defRPr lang="en-US" sz="1867" kern="1200">
                <a:solidFill>
                  <a:schemeClr val="tx1"/>
                </a:solidFill>
                <a:latin typeface="+mn-lt"/>
                <a:ea typeface="ＭＳ Ｐゴシック" charset="0"/>
                <a:cs typeface="CiscoSans"/>
              </a:defRPr>
            </a:lvl2pPr>
            <a:lvl3pPr marL="569863" indent="0" algn="l" defTabSz="912276" rtl="0" eaLnBrk="1" fontAlgn="base" hangingPunct="1">
              <a:lnSpc>
                <a:spcPct val="95000"/>
              </a:lnSpc>
              <a:spcBef>
                <a:spcPts val="833"/>
              </a:spcBef>
              <a:spcAft>
                <a:spcPct val="0"/>
              </a:spcAft>
              <a:buFont typeface="Arial" charset="0"/>
              <a:buNone/>
              <a:defRPr lang="en-US" sz="1600" kern="1200">
                <a:solidFill>
                  <a:schemeClr val="tx1"/>
                </a:solidFill>
                <a:latin typeface="+mn-lt"/>
                <a:ea typeface="ＭＳ Ｐゴシック" charset="0"/>
                <a:cs typeface="CiscoSans"/>
              </a:defRPr>
            </a:lvl3pPr>
            <a:lvl4pPr marL="688920" indent="0" algn="l" defTabSz="912276" rtl="0" eaLnBrk="1" fontAlgn="base" hangingPunct="1">
              <a:lnSpc>
                <a:spcPct val="95000"/>
              </a:lnSpc>
              <a:spcBef>
                <a:spcPts val="833"/>
              </a:spcBef>
              <a:spcAft>
                <a:spcPct val="0"/>
              </a:spcAft>
              <a:buFont typeface="Arial" charset="0"/>
              <a:buNone/>
              <a:defRPr lang="en-US" sz="1467" kern="1200">
                <a:solidFill>
                  <a:schemeClr val="tx1"/>
                </a:solidFill>
                <a:latin typeface="+mn-lt"/>
                <a:ea typeface="ＭＳ Ｐゴシック" charset="0"/>
                <a:cs typeface="CiscoSans"/>
              </a:defRPr>
            </a:lvl4pPr>
            <a:lvl5pPr marL="801621" indent="0" algn="l" defTabSz="912276" rtl="0" eaLnBrk="1" fontAlgn="base" hangingPunct="1">
              <a:lnSpc>
                <a:spcPct val="95000"/>
              </a:lnSpc>
              <a:spcBef>
                <a:spcPts val="833"/>
              </a:spcBef>
              <a:spcAft>
                <a:spcPct val="0"/>
              </a:spcAft>
              <a:buFont typeface="Arial" charset="0"/>
              <a:buNone/>
              <a:defRPr lang="en-US" sz="1467" kern="120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Clr>
                <a:schemeClr val="tx1"/>
              </a:buClr>
              <a:buFont typeface="Arial" panose="020B0604020202020204" pitchFamily="34" charset="0"/>
              <a:buChar char="•"/>
            </a:pPr>
            <a:r>
              <a:rPr lang="en-GB" dirty="0"/>
              <a:t>Establish connectivity </a:t>
            </a:r>
          </a:p>
          <a:p>
            <a:pPr marL="285750" indent="-285750">
              <a:buClr>
                <a:schemeClr val="tx1"/>
              </a:buClr>
              <a:buFont typeface="Arial" panose="020B0604020202020204" pitchFamily="34" charset="0"/>
              <a:buChar char="•"/>
            </a:pPr>
            <a:r>
              <a:rPr lang="en-GB" dirty="0"/>
              <a:t>Basic manual device change</a:t>
            </a:r>
          </a:p>
          <a:p>
            <a:pPr marL="285750" indent="-285750">
              <a:buClr>
                <a:schemeClr val="tx1"/>
              </a:buClr>
              <a:buFont typeface="Arial" panose="020B0604020202020204" pitchFamily="34" charset="0"/>
              <a:buChar char="•"/>
            </a:pPr>
            <a:r>
              <a:rPr lang="en-GB" dirty="0"/>
              <a:t>Basic tool-based device change</a:t>
            </a:r>
          </a:p>
          <a:p>
            <a:pPr marL="285750" indent="-285750">
              <a:buFont typeface="Arial" panose="020B0604020202020204" pitchFamily="34" charset="0"/>
              <a:buChar char="•"/>
            </a:pPr>
            <a:endParaRPr lang="en-GB" dirty="0"/>
          </a:p>
        </p:txBody>
      </p:sp>
      <p:pic>
        <p:nvPicPr>
          <p:cNvPr id="1026" name="Picture 2">
            <a:extLst>
              <a:ext uri="{FF2B5EF4-FFF2-40B4-BE49-F238E27FC236}">
                <a16:creationId xmlns:a16="http://schemas.microsoft.com/office/drawing/2014/main" id="{10A0967D-A700-0B29-63FB-38820E4F18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5268" y="2127239"/>
            <a:ext cx="7131168" cy="338823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9">
            <a:extLst>
              <a:ext uri="{FF2B5EF4-FFF2-40B4-BE49-F238E27FC236}">
                <a16:creationId xmlns:a16="http://schemas.microsoft.com/office/drawing/2014/main" id="{E1BE2CBA-5626-EF07-DAA2-F37A3D843EC5}"/>
              </a:ext>
            </a:extLst>
          </p:cNvPr>
          <p:cNvSpPr txBox="1">
            <a:spLocks/>
          </p:cNvSpPr>
          <p:nvPr/>
        </p:nvSpPr>
        <p:spPr>
          <a:xfrm>
            <a:off x="581943" y="2714490"/>
            <a:ext cx="3727643" cy="443753"/>
          </a:xfrm>
          <a:prstGeom prst="rect">
            <a:avLst/>
          </a:prstGeom>
        </p:spPr>
        <p:txBody>
          <a:bodyPr lIns="0" tIns="0" rIns="0" bIns="0" anchor="b"/>
          <a:lstStyle>
            <a:lvl1pPr marL="0" indent="0" algn="l" defTabSz="912276" rtl="0" eaLnBrk="1" fontAlgn="base" hangingPunct="1">
              <a:lnSpc>
                <a:spcPct val="100000"/>
              </a:lnSpc>
              <a:spcBef>
                <a:spcPct val="0"/>
              </a:spcBef>
              <a:spcAft>
                <a:spcPct val="0"/>
              </a:spcAft>
              <a:buFont typeface="Arial" panose="020B0604020202020204" pitchFamily="34" charset="0"/>
              <a:buNone/>
              <a:defRPr lang="en-US" sz="3200" b="0" i="0" u="none" kern="1200" spc="0" baseline="0">
                <a:solidFill>
                  <a:schemeClr val="tx1"/>
                </a:solidFill>
                <a:latin typeface="CiscoSansTT ExtraLight" panose="020B0303020201020303" pitchFamily="34" charset="0"/>
                <a:ea typeface="CiscoSansTT Thin" charset="0"/>
                <a:cs typeface="CiscoSansTT ExtraLight" panose="020B0303020201020303" pitchFamily="34" charset="0"/>
              </a:defRPr>
            </a:lvl1pPr>
            <a:lvl2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9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90"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8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79"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9pPr>
          </a:lstStyle>
          <a:p>
            <a:r>
              <a:rPr lang="en-GB" dirty="0"/>
              <a:t>Tasks: Hands on 2</a:t>
            </a:r>
          </a:p>
        </p:txBody>
      </p:sp>
      <p:sp>
        <p:nvSpPr>
          <p:cNvPr id="7" name="Text Placeholder 2">
            <a:extLst>
              <a:ext uri="{FF2B5EF4-FFF2-40B4-BE49-F238E27FC236}">
                <a16:creationId xmlns:a16="http://schemas.microsoft.com/office/drawing/2014/main" id="{DDC3FBBD-D58E-0A95-98FA-3C61320713C3}"/>
              </a:ext>
            </a:extLst>
          </p:cNvPr>
          <p:cNvSpPr txBox="1">
            <a:spLocks/>
          </p:cNvSpPr>
          <p:nvPr/>
        </p:nvSpPr>
        <p:spPr>
          <a:xfrm>
            <a:off x="585218" y="3294856"/>
            <a:ext cx="3727643" cy="1292187"/>
          </a:xfrm>
          <a:prstGeom prst="rect">
            <a:avLst/>
          </a:prstGeom>
        </p:spPr>
        <p:txBody>
          <a:bodyPr lIns="0" tIns="0" rIns="0" bIns="0"/>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lang="en-US" sz="1300" b="0" i="0" kern="1200" baseline="0">
                <a:solidFill>
                  <a:schemeClr val="tx1"/>
                </a:solidFill>
                <a:latin typeface="CiscoSansTT Light" panose="020B0503020201020303" pitchFamily="34" charset="0"/>
                <a:ea typeface="ＭＳ Ｐゴシック" charset="0"/>
                <a:cs typeface="CiscoSansTT Light" panose="020B0503020201020303" pitchFamily="34" charset="0"/>
              </a:defRPr>
            </a:lvl1pPr>
            <a:lvl2pPr marL="406371" indent="0" algn="l" defTabSz="912276" rtl="0" eaLnBrk="1" fontAlgn="base" hangingPunct="1">
              <a:lnSpc>
                <a:spcPct val="95000"/>
              </a:lnSpc>
              <a:spcBef>
                <a:spcPts val="800"/>
              </a:spcBef>
              <a:spcAft>
                <a:spcPct val="0"/>
              </a:spcAft>
              <a:buClr>
                <a:schemeClr val="tx2"/>
              </a:buClr>
              <a:buFont typeface="Arial" charset="0"/>
              <a:buNone/>
              <a:defRPr lang="en-US" sz="1867" kern="1200">
                <a:solidFill>
                  <a:schemeClr val="tx1"/>
                </a:solidFill>
                <a:latin typeface="+mn-lt"/>
                <a:ea typeface="ＭＳ Ｐゴシック" charset="0"/>
                <a:cs typeface="CiscoSans"/>
              </a:defRPr>
            </a:lvl2pPr>
            <a:lvl3pPr marL="569863" indent="0" algn="l" defTabSz="912276" rtl="0" eaLnBrk="1" fontAlgn="base" hangingPunct="1">
              <a:lnSpc>
                <a:spcPct val="95000"/>
              </a:lnSpc>
              <a:spcBef>
                <a:spcPts val="833"/>
              </a:spcBef>
              <a:spcAft>
                <a:spcPct val="0"/>
              </a:spcAft>
              <a:buFont typeface="Arial" charset="0"/>
              <a:buNone/>
              <a:defRPr lang="en-US" sz="1600" kern="1200">
                <a:solidFill>
                  <a:schemeClr val="tx1"/>
                </a:solidFill>
                <a:latin typeface="+mn-lt"/>
                <a:ea typeface="ＭＳ Ｐゴシック" charset="0"/>
                <a:cs typeface="CiscoSans"/>
              </a:defRPr>
            </a:lvl3pPr>
            <a:lvl4pPr marL="688920" indent="0" algn="l" defTabSz="912276" rtl="0" eaLnBrk="1" fontAlgn="base" hangingPunct="1">
              <a:lnSpc>
                <a:spcPct val="95000"/>
              </a:lnSpc>
              <a:spcBef>
                <a:spcPts val="833"/>
              </a:spcBef>
              <a:spcAft>
                <a:spcPct val="0"/>
              </a:spcAft>
              <a:buFont typeface="Arial" charset="0"/>
              <a:buNone/>
              <a:defRPr lang="en-US" sz="1467" kern="1200">
                <a:solidFill>
                  <a:schemeClr val="tx1"/>
                </a:solidFill>
                <a:latin typeface="+mn-lt"/>
                <a:ea typeface="ＭＳ Ｐゴシック" charset="0"/>
                <a:cs typeface="CiscoSans"/>
              </a:defRPr>
            </a:lvl4pPr>
            <a:lvl5pPr marL="801621" indent="0" algn="l" defTabSz="912276" rtl="0" eaLnBrk="1" fontAlgn="base" hangingPunct="1">
              <a:lnSpc>
                <a:spcPct val="95000"/>
              </a:lnSpc>
              <a:spcBef>
                <a:spcPts val="833"/>
              </a:spcBef>
              <a:spcAft>
                <a:spcPct val="0"/>
              </a:spcAft>
              <a:buFont typeface="Arial" charset="0"/>
              <a:buNone/>
              <a:defRPr lang="en-US" sz="1467" kern="120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Clr>
                <a:schemeClr val="tx1"/>
              </a:buClr>
              <a:buFont typeface="Arial" panose="020B0604020202020204" pitchFamily="34" charset="0"/>
              <a:buChar char="•"/>
            </a:pPr>
            <a:r>
              <a:rPr lang="en-GB" dirty="0"/>
              <a:t>Execute change via pipeline</a:t>
            </a:r>
          </a:p>
          <a:p>
            <a:pPr marL="285750" indent="-285750">
              <a:buClr>
                <a:schemeClr val="tx1"/>
              </a:buClr>
              <a:buFont typeface="Arial" panose="020B0604020202020204" pitchFamily="34" charset="0"/>
              <a:buChar char="•"/>
            </a:pPr>
            <a:r>
              <a:rPr lang="en-GB" dirty="0"/>
              <a:t>Understand importance of standardisation</a:t>
            </a:r>
          </a:p>
          <a:p>
            <a:pPr marL="285750" indent="-285750">
              <a:buClr>
                <a:schemeClr val="tx1"/>
              </a:buClr>
              <a:buFont typeface="Arial" panose="020B0604020202020204" pitchFamily="34" charset="0"/>
              <a:buChar char="•"/>
            </a:pPr>
            <a:r>
              <a:rPr lang="en-GB" dirty="0"/>
              <a:t>Understand components in classical CI/CD</a:t>
            </a:r>
          </a:p>
          <a:p>
            <a:pPr marL="285750" indent="-285750">
              <a:buFont typeface="Arial" panose="020B0604020202020204" pitchFamily="34" charset="0"/>
              <a:buChar char="•"/>
            </a:pPr>
            <a:endParaRPr lang="en-GB" dirty="0"/>
          </a:p>
        </p:txBody>
      </p:sp>
    </p:spTree>
    <p:extLst>
      <p:ext uri="{BB962C8B-B14F-4D97-AF65-F5344CB8AC3E}">
        <p14:creationId xmlns:p14="http://schemas.microsoft.com/office/powerpoint/2010/main" val="33366265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0C8B6D-41A2-194C-B882-C472EAD53A8D}"/>
              </a:ext>
            </a:extLst>
          </p:cNvPr>
          <p:cNvSpPr>
            <a:spLocks noGrp="1"/>
          </p:cNvSpPr>
          <p:nvPr>
            <p:ph type="body" sz="quarter" idx="10"/>
          </p:nvPr>
        </p:nvSpPr>
        <p:spPr/>
        <p:txBody>
          <a:bodyPr/>
          <a:lstStyle/>
          <a:p>
            <a:pPr marL="57149" indent="0">
              <a:buNone/>
            </a:pPr>
            <a:r>
              <a:rPr lang="en-AT"/>
              <a:t>In the validation phase several tools are used to ensure that the provided input data is valid, but also that common best practices and formatting guidelines are followed.</a:t>
            </a:r>
          </a:p>
          <a:p>
            <a:r>
              <a:rPr lang="en-US" b="1" dirty="0">
                <a:solidFill>
                  <a:schemeClr val="accent5"/>
                </a:solidFill>
              </a:rPr>
              <a:t>Format</a:t>
            </a:r>
            <a:r>
              <a:rPr lang="en-US" dirty="0"/>
              <a:t> validation – limits typos</a:t>
            </a:r>
            <a:endParaRPr lang="en-US" b="1" dirty="0"/>
          </a:p>
          <a:p>
            <a:r>
              <a:rPr lang="en-US" b="1" dirty="0">
                <a:solidFill>
                  <a:schemeClr val="accent5"/>
                </a:solidFill>
              </a:rPr>
              <a:t>Syntax</a:t>
            </a:r>
            <a:r>
              <a:rPr lang="en-US" dirty="0"/>
              <a:t> validation –enforces standardization of variables  </a:t>
            </a:r>
          </a:p>
          <a:p>
            <a:r>
              <a:rPr lang="en-US" b="1" dirty="0">
                <a:solidFill>
                  <a:schemeClr val="accent5"/>
                </a:solidFill>
              </a:rPr>
              <a:t>Semantic</a:t>
            </a:r>
            <a:r>
              <a:rPr lang="en-US" dirty="0"/>
              <a:t> validation – enforces policy adherence </a:t>
            </a:r>
          </a:p>
          <a:p>
            <a:r>
              <a:rPr lang="en-CH" b="1">
                <a:solidFill>
                  <a:schemeClr val="accent5"/>
                </a:solidFill>
              </a:rPr>
              <a:t>System</a:t>
            </a:r>
            <a:r>
              <a:rPr lang="en-CH" b="1"/>
              <a:t> testing </a:t>
            </a:r>
            <a:r>
              <a:rPr lang="en-GB" b="1" dirty="0"/>
              <a:t>- </a:t>
            </a:r>
            <a:r>
              <a:rPr lang="en-CH"/>
              <a:t>tests </a:t>
            </a:r>
            <a:r>
              <a:rPr lang="en-CH" dirty="0"/>
              <a:t>an entire </a:t>
            </a:r>
            <a:r>
              <a:rPr lang="en-CH"/>
              <a:t>system end-to-end</a:t>
            </a:r>
            <a:endParaRPr lang="en-CH" b="1" dirty="0"/>
          </a:p>
        </p:txBody>
      </p:sp>
      <p:sp>
        <p:nvSpPr>
          <p:cNvPr id="3" name="Title 2">
            <a:extLst>
              <a:ext uri="{FF2B5EF4-FFF2-40B4-BE49-F238E27FC236}">
                <a16:creationId xmlns:a16="http://schemas.microsoft.com/office/drawing/2014/main" id="{D3D54718-2F9C-774C-9F50-A0C67BAE9CC5}"/>
              </a:ext>
            </a:extLst>
          </p:cNvPr>
          <p:cNvSpPr>
            <a:spLocks noGrp="1"/>
          </p:cNvSpPr>
          <p:nvPr>
            <p:ph type="title"/>
          </p:nvPr>
        </p:nvSpPr>
        <p:spPr/>
        <p:txBody>
          <a:bodyPr/>
          <a:lstStyle/>
          <a:p>
            <a:r>
              <a:rPr lang="en-CH" dirty="0">
                <a:solidFill>
                  <a:schemeClr val="tx1"/>
                </a:solidFill>
              </a:rPr>
              <a:t>Different Types of Testing</a:t>
            </a:r>
          </a:p>
        </p:txBody>
      </p:sp>
    </p:spTree>
    <p:extLst>
      <p:ext uri="{BB962C8B-B14F-4D97-AF65-F5344CB8AC3E}">
        <p14:creationId xmlns:p14="http://schemas.microsoft.com/office/powerpoint/2010/main" val="3283815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55432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505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FCD1EC9-CB1C-94AA-1F28-71495D6F1F68}"/>
              </a:ext>
            </a:extLst>
          </p:cNvPr>
          <p:cNvSpPr>
            <a:spLocks noGrp="1"/>
          </p:cNvSpPr>
          <p:nvPr>
            <p:ph type="ctrTitle"/>
          </p:nvPr>
        </p:nvSpPr>
        <p:spPr/>
        <p:txBody>
          <a:bodyPr/>
          <a:lstStyle/>
          <a:p>
            <a:r>
              <a:rPr lang="en-US"/>
              <a:t>Agenda</a:t>
            </a:r>
          </a:p>
        </p:txBody>
      </p:sp>
      <p:sp>
        <p:nvSpPr>
          <p:cNvPr id="3" name="Text Placeholder 2">
            <a:extLst>
              <a:ext uri="{FF2B5EF4-FFF2-40B4-BE49-F238E27FC236}">
                <a16:creationId xmlns:a16="http://schemas.microsoft.com/office/drawing/2014/main" id="{37C61F21-1BA4-F658-ECE8-3F98C4A06E08}"/>
              </a:ext>
            </a:extLst>
          </p:cNvPr>
          <p:cNvSpPr>
            <a:spLocks noGrp="1"/>
          </p:cNvSpPr>
          <p:nvPr>
            <p:ph type="body" sz="quarter" idx="21"/>
          </p:nvPr>
        </p:nvSpPr>
        <p:spPr/>
        <p:txBody>
          <a:bodyPr>
            <a:normAutofit fontScale="92500" lnSpcReduction="20000"/>
          </a:bodyPr>
          <a:lstStyle/>
          <a:p>
            <a:endParaRPr lang="en-US"/>
          </a:p>
        </p:txBody>
      </p:sp>
      <p:sp>
        <p:nvSpPr>
          <p:cNvPr id="22" name="Text Placeholder 21">
            <a:extLst>
              <a:ext uri="{FF2B5EF4-FFF2-40B4-BE49-F238E27FC236}">
                <a16:creationId xmlns:a16="http://schemas.microsoft.com/office/drawing/2014/main" id="{5DA76000-FE8B-69F8-C0F2-0F6B5F759382}"/>
              </a:ext>
            </a:extLst>
          </p:cNvPr>
          <p:cNvSpPr>
            <a:spLocks noGrp="1"/>
          </p:cNvSpPr>
          <p:nvPr>
            <p:ph type="body" sz="quarter" idx="24"/>
          </p:nvPr>
        </p:nvSpPr>
        <p:spPr>
          <a:xfrm>
            <a:off x="6747838" y="1006617"/>
            <a:ext cx="4818114" cy="1835195"/>
          </a:xfrm>
        </p:spPr>
        <p:txBody>
          <a:bodyPr>
            <a:normAutofit lnSpcReduction="10000"/>
          </a:bodyPr>
          <a:lstStyle/>
          <a:p>
            <a:pPr marL="285750" indent="-285750">
              <a:buFont typeface="Arial" panose="020B0604020202020204" pitchFamily="34" charset="0"/>
              <a:buChar char="•"/>
            </a:pPr>
            <a:r>
              <a:rPr lang="en-US" sz="1800" dirty="0"/>
              <a:t>Automation Concepts – 5 mins</a:t>
            </a:r>
          </a:p>
          <a:p>
            <a:pPr marL="285750" indent="-285750">
              <a:buFont typeface="Arial" panose="020B0604020202020204" pitchFamily="34" charset="0"/>
              <a:buChar char="•"/>
            </a:pPr>
            <a:r>
              <a:rPr lang="en-US" sz="1800" dirty="0"/>
              <a:t>IaC (Infrastructure as Code) – 10 mins</a:t>
            </a:r>
          </a:p>
          <a:p>
            <a:pPr marL="285750" indent="-285750">
              <a:buFont typeface="Arial" panose="020B0604020202020204" pitchFamily="34" charset="0"/>
              <a:buChar char="•"/>
            </a:pPr>
            <a:r>
              <a:rPr lang="en-US" sz="1800" dirty="0"/>
              <a:t>CI/CD (Continuous Integration &amp; Continuous Delivery) – 5 mins</a:t>
            </a:r>
          </a:p>
          <a:p>
            <a:pPr marL="285750" indent="-285750">
              <a:buFont typeface="Arial" panose="020B0604020202020204" pitchFamily="34" charset="0"/>
              <a:buChar char="•"/>
            </a:pPr>
            <a:r>
              <a:rPr lang="en-US" sz="1800" dirty="0"/>
              <a:t>Demo: Manual vs Automated – 30 mins</a:t>
            </a:r>
          </a:p>
        </p:txBody>
      </p:sp>
      <p:sp>
        <p:nvSpPr>
          <p:cNvPr id="19" name="Text Placeholder 18">
            <a:extLst>
              <a:ext uri="{FF2B5EF4-FFF2-40B4-BE49-F238E27FC236}">
                <a16:creationId xmlns:a16="http://schemas.microsoft.com/office/drawing/2014/main" id="{7239252C-B541-7A6C-4EA4-FB901A872E43}"/>
              </a:ext>
            </a:extLst>
          </p:cNvPr>
          <p:cNvSpPr>
            <a:spLocks noGrp="1"/>
          </p:cNvSpPr>
          <p:nvPr>
            <p:ph type="body" sz="quarter" idx="15"/>
          </p:nvPr>
        </p:nvSpPr>
        <p:spPr>
          <a:xfrm>
            <a:off x="6747839" y="464675"/>
            <a:ext cx="4818114" cy="271925"/>
          </a:xfrm>
        </p:spPr>
        <p:txBody>
          <a:bodyPr>
            <a:noAutofit/>
          </a:bodyPr>
          <a:lstStyle/>
          <a:p>
            <a:r>
              <a:rPr lang="en-US" sz="2000"/>
              <a:t>Section 1: Introduction to Automation</a:t>
            </a:r>
          </a:p>
        </p:txBody>
      </p:sp>
      <p:sp>
        <p:nvSpPr>
          <p:cNvPr id="17" name="Text Placeholder 16">
            <a:extLst>
              <a:ext uri="{FF2B5EF4-FFF2-40B4-BE49-F238E27FC236}">
                <a16:creationId xmlns:a16="http://schemas.microsoft.com/office/drawing/2014/main" id="{B0A1DDEE-4C63-EC22-71E2-CB43D726294E}"/>
              </a:ext>
            </a:extLst>
          </p:cNvPr>
          <p:cNvSpPr>
            <a:spLocks noGrp="1"/>
          </p:cNvSpPr>
          <p:nvPr>
            <p:ph type="body" sz="quarter" idx="14"/>
          </p:nvPr>
        </p:nvSpPr>
        <p:spPr/>
        <p:txBody>
          <a:bodyPr/>
          <a:lstStyle/>
          <a:p>
            <a:endParaRPr lang="en-US"/>
          </a:p>
        </p:txBody>
      </p:sp>
      <p:sp>
        <p:nvSpPr>
          <p:cNvPr id="4" name="Text Placeholder 21">
            <a:extLst>
              <a:ext uri="{FF2B5EF4-FFF2-40B4-BE49-F238E27FC236}">
                <a16:creationId xmlns:a16="http://schemas.microsoft.com/office/drawing/2014/main" id="{88693921-B09B-6744-6EB7-95A89477BB52}"/>
              </a:ext>
            </a:extLst>
          </p:cNvPr>
          <p:cNvSpPr txBox="1">
            <a:spLocks/>
          </p:cNvSpPr>
          <p:nvPr/>
        </p:nvSpPr>
        <p:spPr>
          <a:xfrm>
            <a:off x="6747838" y="3214845"/>
            <a:ext cx="4818114" cy="1305509"/>
          </a:xfrm>
          <a:prstGeom prst="rect">
            <a:avLst/>
          </a:prstGeom>
        </p:spPr>
        <p:txBody>
          <a:bodyPr lIns="0" tIns="0" rIns="0" bIns="0">
            <a:normAutofit/>
          </a:bodyPr>
          <a:lstStyle>
            <a:lvl1pPr marL="0" indent="0" algn="l" defTabSz="912276" rtl="0" eaLnBrk="1" fontAlgn="base" hangingPunct="1">
              <a:lnSpc>
                <a:spcPct val="95000"/>
              </a:lnSpc>
              <a:spcBef>
                <a:spcPts val="1433"/>
              </a:spcBef>
              <a:spcAft>
                <a:spcPct val="0"/>
              </a:spcAft>
              <a:buClr>
                <a:schemeClr val="tx2"/>
              </a:buClr>
              <a:buSzPct val="90000"/>
              <a:buFont typeface="Arial" panose="020B0604020202020204" pitchFamily="34" charset="0"/>
              <a:buNone/>
              <a:defRPr lang="en-US" sz="1600" b="0" i="0" kern="1200" baseline="0">
                <a:solidFill>
                  <a:schemeClr val="bg1"/>
                </a:solidFill>
                <a:latin typeface="CiscoSansTT Light" panose="020B0503020201020303" pitchFamily="34" charset="0"/>
                <a:ea typeface="ＭＳ Ｐゴシック" charset="0"/>
                <a:cs typeface="CiscoSansTT Light" panose="020B0503020201020303" pitchFamily="34" charset="0"/>
              </a:defRPr>
            </a:lvl1pPr>
            <a:lvl2pPr marL="406371" indent="0" algn="l" defTabSz="912276" rtl="0" eaLnBrk="1" fontAlgn="base" hangingPunct="1">
              <a:lnSpc>
                <a:spcPct val="95000"/>
              </a:lnSpc>
              <a:spcBef>
                <a:spcPts val="800"/>
              </a:spcBef>
              <a:spcAft>
                <a:spcPct val="0"/>
              </a:spcAft>
              <a:buClr>
                <a:schemeClr val="tx2"/>
              </a:buClr>
              <a:buFont typeface="Arial" charset="0"/>
              <a:buNone/>
              <a:defRPr lang="en-US" sz="1867" kern="1200">
                <a:solidFill>
                  <a:schemeClr val="tx1"/>
                </a:solidFill>
                <a:latin typeface="+mn-lt"/>
                <a:ea typeface="ＭＳ Ｐゴシック" charset="0"/>
                <a:cs typeface="CiscoSans"/>
              </a:defRPr>
            </a:lvl2pPr>
            <a:lvl3pPr marL="569863" indent="0" algn="l" defTabSz="912276" rtl="0" eaLnBrk="1" fontAlgn="base" hangingPunct="1">
              <a:lnSpc>
                <a:spcPct val="95000"/>
              </a:lnSpc>
              <a:spcBef>
                <a:spcPts val="833"/>
              </a:spcBef>
              <a:spcAft>
                <a:spcPct val="0"/>
              </a:spcAft>
              <a:buFont typeface="Arial" charset="0"/>
              <a:buNone/>
              <a:defRPr lang="en-US" sz="1600" kern="1200">
                <a:solidFill>
                  <a:schemeClr val="tx1"/>
                </a:solidFill>
                <a:latin typeface="+mn-lt"/>
                <a:ea typeface="ＭＳ Ｐゴシック" charset="0"/>
                <a:cs typeface="CiscoSans"/>
              </a:defRPr>
            </a:lvl3pPr>
            <a:lvl4pPr marL="688920" indent="0" algn="l" defTabSz="912276" rtl="0" eaLnBrk="1" fontAlgn="base" hangingPunct="1">
              <a:lnSpc>
                <a:spcPct val="95000"/>
              </a:lnSpc>
              <a:spcBef>
                <a:spcPts val="833"/>
              </a:spcBef>
              <a:spcAft>
                <a:spcPct val="0"/>
              </a:spcAft>
              <a:buFont typeface="Arial" charset="0"/>
              <a:buNone/>
              <a:defRPr lang="en-US" sz="1467" kern="1200">
                <a:solidFill>
                  <a:schemeClr val="tx1"/>
                </a:solidFill>
                <a:latin typeface="+mn-lt"/>
                <a:ea typeface="ＭＳ Ｐゴシック" charset="0"/>
                <a:cs typeface="CiscoSans"/>
              </a:defRPr>
            </a:lvl4pPr>
            <a:lvl5pPr marL="801621" indent="0" algn="l" defTabSz="912276" rtl="0" eaLnBrk="1" fontAlgn="base" hangingPunct="1">
              <a:lnSpc>
                <a:spcPct val="95000"/>
              </a:lnSpc>
              <a:spcBef>
                <a:spcPts val="833"/>
              </a:spcBef>
              <a:spcAft>
                <a:spcPct val="0"/>
              </a:spcAft>
              <a:buFont typeface="Arial" charset="0"/>
              <a:buNone/>
              <a:defRPr lang="en-US" sz="1467" kern="120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Arial" panose="020B0604020202020204" pitchFamily="34" charset="0"/>
              <a:buChar char="•"/>
            </a:pPr>
            <a:r>
              <a:rPr lang="en-GB" sz="2000"/>
              <a:t>Manual changes vs Automated</a:t>
            </a:r>
            <a:endParaRPr lang="en-GB" sz="1800"/>
          </a:p>
        </p:txBody>
      </p:sp>
      <p:sp>
        <p:nvSpPr>
          <p:cNvPr id="2" name="Text Placeholder 21">
            <a:extLst>
              <a:ext uri="{FF2B5EF4-FFF2-40B4-BE49-F238E27FC236}">
                <a16:creationId xmlns:a16="http://schemas.microsoft.com/office/drawing/2014/main" id="{77F33B14-A3B0-D606-637A-B230D7BC42F0}"/>
              </a:ext>
            </a:extLst>
          </p:cNvPr>
          <p:cNvSpPr txBox="1">
            <a:spLocks/>
          </p:cNvSpPr>
          <p:nvPr/>
        </p:nvSpPr>
        <p:spPr>
          <a:xfrm>
            <a:off x="6747838" y="4545874"/>
            <a:ext cx="4818114" cy="1305509"/>
          </a:xfrm>
          <a:prstGeom prst="rect">
            <a:avLst/>
          </a:prstGeom>
        </p:spPr>
        <p:txBody>
          <a:bodyPr lIns="0" tIns="0" rIns="0" bIns="0">
            <a:normAutofit/>
          </a:bodyPr>
          <a:lstStyle>
            <a:lvl1pPr marL="0" indent="0" algn="l" defTabSz="912276" rtl="0" eaLnBrk="1" fontAlgn="base" hangingPunct="1">
              <a:lnSpc>
                <a:spcPct val="95000"/>
              </a:lnSpc>
              <a:spcBef>
                <a:spcPts val="1433"/>
              </a:spcBef>
              <a:spcAft>
                <a:spcPct val="0"/>
              </a:spcAft>
              <a:buClr>
                <a:schemeClr val="tx2"/>
              </a:buClr>
              <a:buSzPct val="90000"/>
              <a:buFont typeface="Arial" panose="020B0604020202020204" pitchFamily="34" charset="0"/>
              <a:buNone/>
              <a:defRPr lang="en-US" sz="1600" b="0" i="0" kern="1200" baseline="0">
                <a:solidFill>
                  <a:schemeClr val="bg1"/>
                </a:solidFill>
                <a:latin typeface="CiscoSansTT Light" panose="020B0503020201020303" pitchFamily="34" charset="0"/>
                <a:ea typeface="ＭＳ Ｐゴシック" charset="0"/>
                <a:cs typeface="CiscoSansTT Light" panose="020B0503020201020303" pitchFamily="34" charset="0"/>
              </a:defRPr>
            </a:lvl1pPr>
            <a:lvl2pPr marL="406371" indent="0" algn="l" defTabSz="912276" rtl="0" eaLnBrk="1" fontAlgn="base" hangingPunct="1">
              <a:lnSpc>
                <a:spcPct val="95000"/>
              </a:lnSpc>
              <a:spcBef>
                <a:spcPts val="800"/>
              </a:spcBef>
              <a:spcAft>
                <a:spcPct val="0"/>
              </a:spcAft>
              <a:buClr>
                <a:schemeClr val="tx2"/>
              </a:buClr>
              <a:buFont typeface="Arial" charset="0"/>
              <a:buNone/>
              <a:defRPr lang="en-US" sz="1867" kern="1200">
                <a:solidFill>
                  <a:schemeClr val="tx1"/>
                </a:solidFill>
                <a:latin typeface="+mn-lt"/>
                <a:ea typeface="ＭＳ Ｐゴシック" charset="0"/>
                <a:cs typeface="CiscoSans"/>
              </a:defRPr>
            </a:lvl2pPr>
            <a:lvl3pPr marL="569863" indent="0" algn="l" defTabSz="912276" rtl="0" eaLnBrk="1" fontAlgn="base" hangingPunct="1">
              <a:lnSpc>
                <a:spcPct val="95000"/>
              </a:lnSpc>
              <a:spcBef>
                <a:spcPts val="833"/>
              </a:spcBef>
              <a:spcAft>
                <a:spcPct val="0"/>
              </a:spcAft>
              <a:buFont typeface="Arial" charset="0"/>
              <a:buNone/>
              <a:defRPr lang="en-US" sz="1600" kern="1200">
                <a:solidFill>
                  <a:schemeClr val="tx1"/>
                </a:solidFill>
                <a:latin typeface="+mn-lt"/>
                <a:ea typeface="ＭＳ Ｐゴシック" charset="0"/>
                <a:cs typeface="CiscoSans"/>
              </a:defRPr>
            </a:lvl3pPr>
            <a:lvl4pPr marL="688920" indent="0" algn="l" defTabSz="912276" rtl="0" eaLnBrk="1" fontAlgn="base" hangingPunct="1">
              <a:lnSpc>
                <a:spcPct val="95000"/>
              </a:lnSpc>
              <a:spcBef>
                <a:spcPts val="833"/>
              </a:spcBef>
              <a:spcAft>
                <a:spcPct val="0"/>
              </a:spcAft>
              <a:buFont typeface="Arial" charset="0"/>
              <a:buNone/>
              <a:defRPr lang="en-US" sz="1467" kern="1200">
                <a:solidFill>
                  <a:schemeClr val="tx1"/>
                </a:solidFill>
                <a:latin typeface="+mn-lt"/>
                <a:ea typeface="ＭＳ Ｐゴシック" charset="0"/>
                <a:cs typeface="CiscoSans"/>
              </a:defRPr>
            </a:lvl4pPr>
            <a:lvl5pPr marL="801621" indent="0" algn="l" defTabSz="912276" rtl="0" eaLnBrk="1" fontAlgn="base" hangingPunct="1">
              <a:lnSpc>
                <a:spcPct val="95000"/>
              </a:lnSpc>
              <a:spcBef>
                <a:spcPts val="833"/>
              </a:spcBef>
              <a:spcAft>
                <a:spcPct val="0"/>
              </a:spcAft>
              <a:buFont typeface="Arial" charset="0"/>
              <a:buNone/>
              <a:defRPr lang="en-US" sz="1467" kern="120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z="1800"/>
              <a:t>Automation Concepts</a:t>
            </a:r>
          </a:p>
          <a:p>
            <a:pPr marL="285750" indent="-285750">
              <a:buFont typeface="Arial" panose="020B0604020202020204" pitchFamily="34" charset="0"/>
              <a:buChar char="•"/>
            </a:pPr>
            <a:r>
              <a:rPr lang="en-GB" sz="1800"/>
              <a:t>Infrastructure as Code</a:t>
            </a:r>
          </a:p>
          <a:p>
            <a:pPr marL="285750" indent="-285750">
              <a:buFont typeface="Arial" panose="020B0604020202020204" pitchFamily="34" charset="0"/>
              <a:buChar char="•"/>
            </a:pPr>
            <a:r>
              <a:rPr lang="en-GB" sz="1800"/>
              <a:t>CI/CD</a:t>
            </a:r>
          </a:p>
        </p:txBody>
      </p:sp>
      <p:sp>
        <p:nvSpPr>
          <p:cNvPr id="6" name="Text Placeholder 18">
            <a:extLst>
              <a:ext uri="{FF2B5EF4-FFF2-40B4-BE49-F238E27FC236}">
                <a16:creationId xmlns:a16="http://schemas.microsoft.com/office/drawing/2014/main" id="{CEF43542-E84D-A179-09CA-4B7E6EE13D07}"/>
              </a:ext>
            </a:extLst>
          </p:cNvPr>
          <p:cNvSpPr txBox="1">
            <a:spLocks/>
          </p:cNvSpPr>
          <p:nvPr/>
        </p:nvSpPr>
        <p:spPr>
          <a:xfrm>
            <a:off x="6747839" y="4003932"/>
            <a:ext cx="4818114" cy="271925"/>
          </a:xfrm>
          <a:prstGeom prst="rect">
            <a:avLst/>
          </a:prstGeom>
        </p:spPr>
        <p:txBody>
          <a:bodyPr lIns="0" tIns="0" rIns="0" bIns="0">
            <a:noAutofit/>
          </a:bodyPr>
          <a:lstStyle>
            <a:lvl1pPr marL="0" marR="0" indent="0" algn="l" defTabSz="912276" rtl="0" eaLnBrk="1" fontAlgn="base" latinLnBrk="0" hangingPunct="1">
              <a:lnSpc>
                <a:spcPts val="1733"/>
              </a:lnSpc>
              <a:spcBef>
                <a:spcPts val="0"/>
              </a:spcBef>
              <a:spcAft>
                <a:spcPts val="800"/>
              </a:spcAft>
              <a:buClr>
                <a:schemeClr val="tx2"/>
              </a:buClr>
              <a:buSzPct val="90000"/>
              <a:buFont typeface="Arial" panose="020B0604020202020204" pitchFamily="34" charset="0"/>
              <a:buNone/>
              <a:tabLst/>
              <a:defRPr lang="en-US" sz="1300" b="0" i="0" kern="1200" baseline="0">
                <a:solidFill>
                  <a:schemeClr val="bg1"/>
                </a:solidFill>
                <a:latin typeface="CiscoSansTT Light" panose="020B0503020201020303" pitchFamily="34" charset="0"/>
                <a:ea typeface="ＭＳ Ｐゴシック" charset="0"/>
                <a:cs typeface="CiscoSansTT Light" panose="020B0503020201020303" pitchFamily="34" charset="0"/>
              </a:defRPr>
            </a:lvl1pPr>
            <a:lvl2pPr marL="406371" indent="0" algn="l" defTabSz="912276" rtl="0" eaLnBrk="1" fontAlgn="base" hangingPunct="1">
              <a:lnSpc>
                <a:spcPct val="95000"/>
              </a:lnSpc>
              <a:spcBef>
                <a:spcPts val="800"/>
              </a:spcBef>
              <a:spcAft>
                <a:spcPct val="0"/>
              </a:spcAft>
              <a:buClr>
                <a:schemeClr val="tx2"/>
              </a:buClr>
              <a:buFont typeface="Arial" charset="0"/>
              <a:buNone/>
              <a:defRPr lang="en-US" sz="1867" kern="1200">
                <a:solidFill>
                  <a:schemeClr val="tx1"/>
                </a:solidFill>
                <a:latin typeface="+mn-lt"/>
                <a:ea typeface="ＭＳ Ｐゴシック" charset="0"/>
                <a:cs typeface="CiscoSans"/>
              </a:defRPr>
            </a:lvl2pPr>
            <a:lvl3pPr marL="569863" indent="0" algn="l" defTabSz="912276" rtl="0" eaLnBrk="1" fontAlgn="base" hangingPunct="1">
              <a:lnSpc>
                <a:spcPct val="95000"/>
              </a:lnSpc>
              <a:spcBef>
                <a:spcPts val="833"/>
              </a:spcBef>
              <a:spcAft>
                <a:spcPct val="0"/>
              </a:spcAft>
              <a:buFont typeface="Arial" charset="0"/>
              <a:buNone/>
              <a:defRPr lang="en-US" sz="1600" kern="1200">
                <a:solidFill>
                  <a:schemeClr val="tx1"/>
                </a:solidFill>
                <a:latin typeface="+mn-lt"/>
                <a:ea typeface="ＭＳ Ｐゴシック" charset="0"/>
                <a:cs typeface="CiscoSans"/>
              </a:defRPr>
            </a:lvl3pPr>
            <a:lvl4pPr marL="688920" indent="0" algn="l" defTabSz="912276" rtl="0" eaLnBrk="1" fontAlgn="base" hangingPunct="1">
              <a:lnSpc>
                <a:spcPct val="95000"/>
              </a:lnSpc>
              <a:spcBef>
                <a:spcPts val="833"/>
              </a:spcBef>
              <a:spcAft>
                <a:spcPct val="0"/>
              </a:spcAft>
              <a:buFont typeface="Arial" charset="0"/>
              <a:buNone/>
              <a:defRPr lang="en-US" sz="1467" kern="1200">
                <a:solidFill>
                  <a:schemeClr val="tx1"/>
                </a:solidFill>
                <a:latin typeface="+mn-lt"/>
                <a:ea typeface="ＭＳ Ｐゴシック" charset="0"/>
                <a:cs typeface="CiscoSans"/>
              </a:defRPr>
            </a:lvl4pPr>
            <a:lvl5pPr marL="801621" indent="0" algn="l" defTabSz="912276" rtl="0" eaLnBrk="1" fontAlgn="base" hangingPunct="1">
              <a:lnSpc>
                <a:spcPct val="95000"/>
              </a:lnSpc>
              <a:spcBef>
                <a:spcPts val="833"/>
              </a:spcBef>
              <a:spcAft>
                <a:spcPct val="0"/>
              </a:spcAft>
              <a:buFont typeface="Arial" charset="0"/>
              <a:buNone/>
              <a:defRPr lang="en-US" sz="1467" kern="1200">
                <a:solidFill>
                  <a:schemeClr val="tx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a:t>Section 1: Introduction to Automation</a:t>
            </a:r>
          </a:p>
        </p:txBody>
      </p:sp>
    </p:spTree>
    <p:extLst>
      <p:ext uri="{BB962C8B-B14F-4D97-AF65-F5344CB8AC3E}">
        <p14:creationId xmlns:p14="http://schemas.microsoft.com/office/powerpoint/2010/main" val="20619704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FFD7E5E-2D93-DC04-D511-AFF8D60A9C6F}"/>
              </a:ext>
            </a:extLst>
          </p:cNvPr>
          <p:cNvGrpSpPr/>
          <p:nvPr/>
        </p:nvGrpSpPr>
        <p:grpSpPr>
          <a:xfrm>
            <a:off x="1591702" y="5096140"/>
            <a:ext cx="807478" cy="917340"/>
            <a:chOff x="3180229" y="10192280"/>
            <a:chExt cx="1614956" cy="1834679"/>
          </a:xfrm>
        </p:grpSpPr>
        <p:sp>
          <p:nvSpPr>
            <p:cNvPr id="5" name="Freeform 425">
              <a:extLst>
                <a:ext uri="{FF2B5EF4-FFF2-40B4-BE49-F238E27FC236}">
                  <a16:creationId xmlns:a16="http://schemas.microsoft.com/office/drawing/2014/main" id="{0BC10446-535F-1DD3-88D7-6538805173E3}"/>
                </a:ext>
              </a:extLst>
            </p:cNvPr>
            <p:cNvSpPr>
              <a:spLocks noChangeArrowheads="1"/>
            </p:cNvSpPr>
            <p:nvPr/>
          </p:nvSpPr>
          <p:spPr bwMode="auto">
            <a:xfrm>
              <a:off x="3180229" y="10192280"/>
              <a:ext cx="1614956" cy="807477"/>
            </a:xfrm>
            <a:custGeom>
              <a:avLst/>
              <a:gdLst>
                <a:gd name="T0" fmla="*/ 0 w 1296"/>
                <a:gd name="T1" fmla="*/ 175 h 649"/>
                <a:gd name="T2" fmla="*/ 0 w 1296"/>
                <a:gd name="T3" fmla="*/ 175 h 649"/>
                <a:gd name="T4" fmla="*/ 662 w 1296"/>
                <a:gd name="T5" fmla="*/ 175 h 649"/>
                <a:gd name="T6" fmla="*/ 662 w 1296"/>
                <a:gd name="T7" fmla="*/ 175 h 649"/>
                <a:gd name="T8" fmla="*/ 1295 w 1296"/>
                <a:gd name="T9" fmla="*/ 175 h 649"/>
                <a:gd name="T10" fmla="*/ 1295 w 1296"/>
                <a:gd name="T11" fmla="*/ 175 h 649"/>
                <a:gd name="T12" fmla="*/ 647 w 1296"/>
                <a:gd name="T13" fmla="*/ 532 h 649"/>
                <a:gd name="T14" fmla="*/ 647 w 1296"/>
                <a:gd name="T15" fmla="*/ 532 h 649"/>
                <a:gd name="T16" fmla="*/ 0 w 1296"/>
                <a:gd name="T17" fmla="*/ 550 h 649"/>
                <a:gd name="T18" fmla="*/ 0 w 1296"/>
                <a:gd name="T19" fmla="*/ 175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6" h="649">
                  <a:moveTo>
                    <a:pt x="0" y="175"/>
                  </a:moveTo>
                  <a:lnTo>
                    <a:pt x="0" y="175"/>
                  </a:lnTo>
                  <a:cubicBezTo>
                    <a:pt x="0" y="175"/>
                    <a:pt x="662" y="0"/>
                    <a:pt x="662" y="175"/>
                  </a:cubicBezTo>
                  <a:lnTo>
                    <a:pt x="662" y="175"/>
                  </a:lnTo>
                  <a:cubicBezTo>
                    <a:pt x="662" y="349"/>
                    <a:pt x="1150" y="233"/>
                    <a:pt x="1295" y="175"/>
                  </a:cubicBezTo>
                  <a:lnTo>
                    <a:pt x="1295" y="175"/>
                  </a:lnTo>
                  <a:cubicBezTo>
                    <a:pt x="1295" y="175"/>
                    <a:pt x="884" y="648"/>
                    <a:pt x="647" y="532"/>
                  </a:cubicBezTo>
                  <a:lnTo>
                    <a:pt x="647" y="532"/>
                  </a:lnTo>
                  <a:cubicBezTo>
                    <a:pt x="411" y="415"/>
                    <a:pt x="0" y="550"/>
                    <a:pt x="0" y="550"/>
                  </a:cubicBezTo>
                  <a:lnTo>
                    <a:pt x="0" y="175"/>
                  </a:lnTo>
                </a:path>
              </a:pathLst>
            </a:custGeom>
            <a:solidFill>
              <a:srgbClr val="00BCEB"/>
            </a:solidFill>
            <a:ln>
              <a:noFill/>
            </a:ln>
            <a:effectLst/>
          </p:spPr>
          <p:txBody>
            <a:bodyPr wrap="none" lIns="91440" tIns="45720" rIns="91440" bIns="45720" anchor="ctr"/>
            <a:lstStyle/>
            <a:p>
              <a:pPr marL="0" marR="0" lvl="0" indent="0" defTabSz="914217" eaLnBrk="1" fontAlgn="auto" latinLnBrk="0" hangingPunct="1">
                <a:lnSpc>
                  <a:spcPct val="100000"/>
                </a:lnSpc>
                <a:spcBef>
                  <a:spcPts val="0"/>
                </a:spcBef>
                <a:spcAft>
                  <a:spcPts val="0"/>
                </a:spcAft>
                <a:buClrTx/>
                <a:buSzTx/>
                <a:buFontTx/>
                <a:buNone/>
                <a:tabLst/>
                <a:defRPr/>
              </a:pPr>
              <a:endParaRPr lang="en-US" sz="1800" b="0" i="0" u="none" strike="noStrike" kern="0" cap="none" spc="0" normalizeH="0" baseline="0" noProof="0">
                <a:ln>
                  <a:noFill/>
                </a:ln>
                <a:solidFill>
                  <a:srgbClr val="747993"/>
                </a:solidFill>
                <a:effectLst/>
                <a:uLnTx/>
                <a:uFillTx/>
                <a:latin typeface="CiscoSansTT ExtraLight"/>
              </a:endParaRPr>
            </a:p>
          </p:txBody>
        </p:sp>
        <p:sp>
          <p:nvSpPr>
            <p:cNvPr id="6" name="Line 426">
              <a:extLst>
                <a:ext uri="{FF2B5EF4-FFF2-40B4-BE49-F238E27FC236}">
                  <a16:creationId xmlns:a16="http://schemas.microsoft.com/office/drawing/2014/main" id="{C2AB69F2-333D-90A0-E9EB-B3B9D81620AD}"/>
                </a:ext>
              </a:extLst>
            </p:cNvPr>
            <p:cNvSpPr>
              <a:spLocks noChangeShapeType="1"/>
            </p:cNvSpPr>
            <p:nvPr/>
          </p:nvSpPr>
          <p:spPr bwMode="auto">
            <a:xfrm flipV="1">
              <a:off x="3185726" y="10192282"/>
              <a:ext cx="0" cy="1834677"/>
            </a:xfrm>
            <a:prstGeom prst="line">
              <a:avLst/>
            </a:prstGeom>
            <a:noFill/>
            <a:ln w="38100" cap="flat">
              <a:solidFill>
                <a:srgbClr val="C0C0C0"/>
              </a:solidFill>
              <a:round/>
              <a:headEnd/>
              <a:tailEnd type="ova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p>
              <a:pPr marL="0" marR="0" lvl="0" indent="0" defTabSz="914217" eaLnBrk="1" fontAlgn="auto" latinLnBrk="0" hangingPunct="1">
                <a:lnSpc>
                  <a:spcPct val="100000"/>
                </a:lnSpc>
                <a:spcBef>
                  <a:spcPts val="0"/>
                </a:spcBef>
                <a:spcAft>
                  <a:spcPts val="0"/>
                </a:spcAft>
                <a:buClrTx/>
                <a:buSzTx/>
                <a:buFontTx/>
                <a:buNone/>
                <a:tabLst/>
                <a:defRPr/>
              </a:pPr>
              <a:endParaRPr lang="en-US" sz="1800" b="0" i="0" u="none" strike="noStrike" kern="0" cap="none" spc="0" normalizeH="0" baseline="0" noProof="0">
                <a:ln>
                  <a:noFill/>
                </a:ln>
                <a:solidFill>
                  <a:srgbClr val="747993"/>
                </a:solidFill>
                <a:effectLst/>
                <a:uLnTx/>
                <a:uFillTx/>
                <a:latin typeface="CiscoSansTT ExtraLight"/>
              </a:endParaRPr>
            </a:p>
          </p:txBody>
        </p:sp>
      </p:grpSp>
      <p:grpSp>
        <p:nvGrpSpPr>
          <p:cNvPr id="7" name="Group 6">
            <a:extLst>
              <a:ext uri="{FF2B5EF4-FFF2-40B4-BE49-F238E27FC236}">
                <a16:creationId xmlns:a16="http://schemas.microsoft.com/office/drawing/2014/main" id="{BB8A23CB-AB04-2F17-512F-31C67D3325C6}"/>
              </a:ext>
            </a:extLst>
          </p:cNvPr>
          <p:cNvGrpSpPr/>
          <p:nvPr/>
        </p:nvGrpSpPr>
        <p:grpSpPr>
          <a:xfrm>
            <a:off x="3591173" y="4954176"/>
            <a:ext cx="807478" cy="920086"/>
            <a:chOff x="7179170" y="9908352"/>
            <a:chExt cx="1614956" cy="1840172"/>
          </a:xfrm>
        </p:grpSpPr>
        <p:sp>
          <p:nvSpPr>
            <p:cNvPr id="8" name="Freeform 428">
              <a:extLst>
                <a:ext uri="{FF2B5EF4-FFF2-40B4-BE49-F238E27FC236}">
                  <a16:creationId xmlns:a16="http://schemas.microsoft.com/office/drawing/2014/main" id="{FF06ABC8-1123-E74A-97E6-92BC70C9637D}"/>
                </a:ext>
              </a:extLst>
            </p:cNvPr>
            <p:cNvSpPr>
              <a:spLocks noChangeArrowheads="1"/>
            </p:cNvSpPr>
            <p:nvPr/>
          </p:nvSpPr>
          <p:spPr bwMode="auto">
            <a:xfrm>
              <a:off x="7179170" y="9908352"/>
              <a:ext cx="1614956" cy="807479"/>
            </a:xfrm>
            <a:custGeom>
              <a:avLst/>
              <a:gdLst>
                <a:gd name="T0" fmla="*/ 0 w 1297"/>
                <a:gd name="T1" fmla="*/ 175 h 650"/>
                <a:gd name="T2" fmla="*/ 0 w 1297"/>
                <a:gd name="T3" fmla="*/ 175 h 650"/>
                <a:gd name="T4" fmla="*/ 662 w 1297"/>
                <a:gd name="T5" fmla="*/ 175 h 650"/>
                <a:gd name="T6" fmla="*/ 662 w 1297"/>
                <a:gd name="T7" fmla="*/ 175 h 650"/>
                <a:gd name="T8" fmla="*/ 1296 w 1297"/>
                <a:gd name="T9" fmla="*/ 175 h 650"/>
                <a:gd name="T10" fmla="*/ 1296 w 1297"/>
                <a:gd name="T11" fmla="*/ 175 h 650"/>
                <a:gd name="T12" fmla="*/ 648 w 1297"/>
                <a:gd name="T13" fmla="*/ 532 h 650"/>
                <a:gd name="T14" fmla="*/ 648 w 1297"/>
                <a:gd name="T15" fmla="*/ 532 h 650"/>
                <a:gd name="T16" fmla="*/ 0 w 1297"/>
                <a:gd name="T17" fmla="*/ 551 h 650"/>
                <a:gd name="T18" fmla="*/ 0 w 1297"/>
                <a:gd name="T19" fmla="*/ 175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7" h="650">
                  <a:moveTo>
                    <a:pt x="0" y="175"/>
                  </a:moveTo>
                  <a:lnTo>
                    <a:pt x="0" y="175"/>
                  </a:lnTo>
                  <a:cubicBezTo>
                    <a:pt x="0" y="175"/>
                    <a:pt x="662" y="0"/>
                    <a:pt x="662" y="175"/>
                  </a:cubicBezTo>
                  <a:lnTo>
                    <a:pt x="662" y="175"/>
                  </a:lnTo>
                  <a:cubicBezTo>
                    <a:pt x="662" y="350"/>
                    <a:pt x="1150" y="233"/>
                    <a:pt x="1296" y="175"/>
                  </a:cubicBezTo>
                  <a:lnTo>
                    <a:pt x="1296" y="175"/>
                  </a:lnTo>
                  <a:cubicBezTo>
                    <a:pt x="1296" y="175"/>
                    <a:pt x="885" y="649"/>
                    <a:pt x="648" y="532"/>
                  </a:cubicBezTo>
                  <a:lnTo>
                    <a:pt x="648" y="532"/>
                  </a:lnTo>
                  <a:cubicBezTo>
                    <a:pt x="411" y="416"/>
                    <a:pt x="0" y="551"/>
                    <a:pt x="0" y="551"/>
                  </a:cubicBezTo>
                  <a:lnTo>
                    <a:pt x="0" y="175"/>
                  </a:lnTo>
                </a:path>
              </a:pathLst>
            </a:custGeom>
            <a:solidFill>
              <a:srgbClr val="74BF4B"/>
            </a:solidFill>
            <a:ln>
              <a:noFill/>
            </a:ln>
            <a:effectLst/>
          </p:spPr>
          <p:txBody>
            <a:bodyPr wrap="none" lIns="91440" tIns="45720" rIns="91440" bIns="45720" anchor="ctr"/>
            <a:lstStyle/>
            <a:p>
              <a:pPr marL="0" marR="0" lvl="0" indent="0" defTabSz="914217" eaLnBrk="1" fontAlgn="auto" latinLnBrk="0" hangingPunct="1">
                <a:lnSpc>
                  <a:spcPct val="100000"/>
                </a:lnSpc>
                <a:spcBef>
                  <a:spcPts val="0"/>
                </a:spcBef>
                <a:spcAft>
                  <a:spcPts val="0"/>
                </a:spcAft>
                <a:buClrTx/>
                <a:buSzTx/>
                <a:buFontTx/>
                <a:buNone/>
                <a:tabLst/>
                <a:defRPr/>
              </a:pPr>
              <a:endParaRPr lang="en-US" sz="1800" b="0" i="0" u="none" strike="noStrike" kern="0" cap="none" spc="0" normalizeH="0" baseline="0" noProof="0">
                <a:ln>
                  <a:noFill/>
                </a:ln>
                <a:solidFill>
                  <a:srgbClr val="747993"/>
                </a:solidFill>
                <a:effectLst/>
                <a:uLnTx/>
                <a:uFillTx/>
                <a:latin typeface="CiscoSansTT ExtraLight"/>
              </a:endParaRPr>
            </a:p>
          </p:txBody>
        </p:sp>
        <p:sp>
          <p:nvSpPr>
            <p:cNvPr id="9" name="Line 429">
              <a:extLst>
                <a:ext uri="{FF2B5EF4-FFF2-40B4-BE49-F238E27FC236}">
                  <a16:creationId xmlns:a16="http://schemas.microsoft.com/office/drawing/2014/main" id="{02D4C345-F447-F3F6-08D7-6700204922C0}"/>
                </a:ext>
              </a:extLst>
            </p:cNvPr>
            <p:cNvSpPr>
              <a:spLocks noChangeShapeType="1"/>
            </p:cNvSpPr>
            <p:nvPr/>
          </p:nvSpPr>
          <p:spPr bwMode="auto">
            <a:xfrm flipV="1">
              <a:off x="7184661" y="9913847"/>
              <a:ext cx="0" cy="1834677"/>
            </a:xfrm>
            <a:prstGeom prst="line">
              <a:avLst/>
            </a:prstGeom>
            <a:noFill/>
            <a:ln w="38100" cap="flat">
              <a:solidFill>
                <a:srgbClr val="C0C0C0"/>
              </a:solidFill>
              <a:round/>
              <a:headEnd/>
              <a:tailEnd type="ova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p>
              <a:pPr marL="0" marR="0" lvl="0" indent="0" defTabSz="914217" eaLnBrk="1" fontAlgn="auto" latinLnBrk="0" hangingPunct="1">
                <a:lnSpc>
                  <a:spcPct val="100000"/>
                </a:lnSpc>
                <a:spcBef>
                  <a:spcPts val="0"/>
                </a:spcBef>
                <a:spcAft>
                  <a:spcPts val="0"/>
                </a:spcAft>
                <a:buClrTx/>
                <a:buSzTx/>
                <a:buFontTx/>
                <a:buNone/>
                <a:tabLst/>
                <a:defRPr/>
              </a:pPr>
              <a:endParaRPr lang="en-US" sz="1800" b="0" i="0" u="none" strike="noStrike" kern="0" cap="none" spc="0" normalizeH="0" baseline="0" noProof="0">
                <a:ln>
                  <a:noFill/>
                </a:ln>
                <a:solidFill>
                  <a:srgbClr val="747993"/>
                </a:solidFill>
                <a:effectLst/>
                <a:uLnTx/>
                <a:uFillTx/>
                <a:latin typeface="CiscoSansTT ExtraLight"/>
              </a:endParaRPr>
            </a:p>
          </p:txBody>
        </p:sp>
      </p:grpSp>
      <p:grpSp>
        <p:nvGrpSpPr>
          <p:cNvPr id="10" name="Group 9">
            <a:extLst>
              <a:ext uri="{FF2B5EF4-FFF2-40B4-BE49-F238E27FC236}">
                <a16:creationId xmlns:a16="http://schemas.microsoft.com/office/drawing/2014/main" id="{6A411EB3-4008-491E-8BFB-DC7061610C5A}"/>
              </a:ext>
            </a:extLst>
          </p:cNvPr>
          <p:cNvGrpSpPr/>
          <p:nvPr/>
        </p:nvGrpSpPr>
        <p:grpSpPr>
          <a:xfrm>
            <a:off x="5181410" y="4478172"/>
            <a:ext cx="807478" cy="920088"/>
            <a:chOff x="10359644" y="8956343"/>
            <a:chExt cx="1614956" cy="1840175"/>
          </a:xfrm>
        </p:grpSpPr>
        <p:sp>
          <p:nvSpPr>
            <p:cNvPr id="11" name="Freeform 431">
              <a:extLst>
                <a:ext uri="{FF2B5EF4-FFF2-40B4-BE49-F238E27FC236}">
                  <a16:creationId xmlns:a16="http://schemas.microsoft.com/office/drawing/2014/main" id="{184F0A9A-32DE-F9E1-298D-99A972B3F78A}"/>
                </a:ext>
              </a:extLst>
            </p:cNvPr>
            <p:cNvSpPr>
              <a:spLocks noChangeArrowheads="1"/>
            </p:cNvSpPr>
            <p:nvPr/>
          </p:nvSpPr>
          <p:spPr bwMode="auto">
            <a:xfrm>
              <a:off x="10359644" y="8956343"/>
              <a:ext cx="1614956" cy="812971"/>
            </a:xfrm>
            <a:custGeom>
              <a:avLst/>
              <a:gdLst>
                <a:gd name="T0" fmla="*/ 0 w 1296"/>
                <a:gd name="T1" fmla="*/ 176 h 651"/>
                <a:gd name="T2" fmla="*/ 0 w 1296"/>
                <a:gd name="T3" fmla="*/ 176 h 651"/>
                <a:gd name="T4" fmla="*/ 662 w 1296"/>
                <a:gd name="T5" fmla="*/ 176 h 651"/>
                <a:gd name="T6" fmla="*/ 662 w 1296"/>
                <a:gd name="T7" fmla="*/ 176 h 651"/>
                <a:gd name="T8" fmla="*/ 1295 w 1296"/>
                <a:gd name="T9" fmla="*/ 176 h 651"/>
                <a:gd name="T10" fmla="*/ 1295 w 1296"/>
                <a:gd name="T11" fmla="*/ 176 h 651"/>
                <a:gd name="T12" fmla="*/ 647 w 1296"/>
                <a:gd name="T13" fmla="*/ 533 h 651"/>
                <a:gd name="T14" fmla="*/ 647 w 1296"/>
                <a:gd name="T15" fmla="*/ 533 h 651"/>
                <a:gd name="T16" fmla="*/ 0 w 1296"/>
                <a:gd name="T17" fmla="*/ 551 h 651"/>
                <a:gd name="T18" fmla="*/ 0 w 1296"/>
                <a:gd name="T19" fmla="*/ 176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6" h="651">
                  <a:moveTo>
                    <a:pt x="0" y="176"/>
                  </a:moveTo>
                  <a:lnTo>
                    <a:pt x="0" y="176"/>
                  </a:lnTo>
                  <a:cubicBezTo>
                    <a:pt x="0" y="176"/>
                    <a:pt x="662" y="0"/>
                    <a:pt x="662" y="176"/>
                  </a:cubicBezTo>
                  <a:lnTo>
                    <a:pt x="662" y="176"/>
                  </a:lnTo>
                  <a:cubicBezTo>
                    <a:pt x="662" y="351"/>
                    <a:pt x="1150" y="234"/>
                    <a:pt x="1295" y="176"/>
                  </a:cubicBezTo>
                  <a:lnTo>
                    <a:pt x="1295" y="176"/>
                  </a:lnTo>
                  <a:cubicBezTo>
                    <a:pt x="1295" y="176"/>
                    <a:pt x="884" y="650"/>
                    <a:pt x="647" y="533"/>
                  </a:cubicBezTo>
                  <a:lnTo>
                    <a:pt x="647" y="533"/>
                  </a:lnTo>
                  <a:cubicBezTo>
                    <a:pt x="410" y="416"/>
                    <a:pt x="0" y="551"/>
                    <a:pt x="0" y="551"/>
                  </a:cubicBezTo>
                  <a:lnTo>
                    <a:pt x="0" y="176"/>
                  </a:lnTo>
                </a:path>
              </a:pathLst>
            </a:custGeom>
            <a:solidFill>
              <a:srgbClr val="0051AF"/>
            </a:solidFill>
            <a:ln>
              <a:noFill/>
            </a:ln>
            <a:effectLst/>
          </p:spPr>
          <p:txBody>
            <a:bodyPr wrap="none" lIns="91440" tIns="45720" rIns="91440" bIns="45720" anchor="ctr"/>
            <a:lstStyle/>
            <a:p>
              <a:pPr marL="0" marR="0" lvl="0" indent="0" defTabSz="914217" eaLnBrk="1" fontAlgn="auto" latinLnBrk="0" hangingPunct="1">
                <a:lnSpc>
                  <a:spcPct val="100000"/>
                </a:lnSpc>
                <a:spcBef>
                  <a:spcPts val="0"/>
                </a:spcBef>
                <a:spcAft>
                  <a:spcPts val="0"/>
                </a:spcAft>
                <a:buClrTx/>
                <a:buSzTx/>
                <a:buFontTx/>
                <a:buNone/>
                <a:tabLst/>
                <a:defRPr/>
              </a:pPr>
              <a:endParaRPr lang="en-US" sz="1800" b="0" i="0" u="none" strike="noStrike" kern="0" cap="none" spc="0" normalizeH="0" baseline="0" noProof="0">
                <a:ln>
                  <a:noFill/>
                </a:ln>
                <a:solidFill>
                  <a:srgbClr val="747993"/>
                </a:solidFill>
                <a:effectLst/>
                <a:uLnTx/>
                <a:uFillTx/>
                <a:latin typeface="CiscoSansTT ExtraLight"/>
              </a:endParaRPr>
            </a:p>
          </p:txBody>
        </p:sp>
        <p:sp>
          <p:nvSpPr>
            <p:cNvPr id="12" name="Line 432">
              <a:extLst>
                <a:ext uri="{FF2B5EF4-FFF2-40B4-BE49-F238E27FC236}">
                  <a16:creationId xmlns:a16="http://schemas.microsoft.com/office/drawing/2014/main" id="{B1FCF363-0FD5-8890-93D7-CA4A06D319F6}"/>
                </a:ext>
              </a:extLst>
            </p:cNvPr>
            <p:cNvSpPr>
              <a:spLocks noChangeShapeType="1"/>
            </p:cNvSpPr>
            <p:nvPr/>
          </p:nvSpPr>
          <p:spPr bwMode="auto">
            <a:xfrm flipV="1">
              <a:off x="10365132" y="8961841"/>
              <a:ext cx="0" cy="1834677"/>
            </a:xfrm>
            <a:prstGeom prst="line">
              <a:avLst/>
            </a:prstGeom>
            <a:noFill/>
            <a:ln w="38100" cap="flat">
              <a:solidFill>
                <a:srgbClr val="C0C0C0"/>
              </a:solidFill>
              <a:round/>
              <a:headEnd/>
              <a:tailEnd type="ova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p>
              <a:pPr marL="0" marR="0" lvl="0" indent="0" defTabSz="914217" eaLnBrk="1" fontAlgn="auto" latinLnBrk="0" hangingPunct="1">
                <a:lnSpc>
                  <a:spcPct val="100000"/>
                </a:lnSpc>
                <a:spcBef>
                  <a:spcPts val="0"/>
                </a:spcBef>
                <a:spcAft>
                  <a:spcPts val="0"/>
                </a:spcAft>
                <a:buClrTx/>
                <a:buSzTx/>
                <a:buFontTx/>
                <a:buNone/>
                <a:tabLst/>
                <a:defRPr/>
              </a:pPr>
              <a:endParaRPr lang="en-US" sz="1800" b="0" i="0" u="none" strike="noStrike" kern="0" cap="none" spc="0" normalizeH="0" baseline="0" noProof="0">
                <a:ln>
                  <a:noFill/>
                </a:ln>
                <a:solidFill>
                  <a:srgbClr val="747993"/>
                </a:solidFill>
                <a:effectLst/>
                <a:uLnTx/>
                <a:uFillTx/>
                <a:latin typeface="CiscoSansTT ExtraLight"/>
              </a:endParaRPr>
            </a:p>
          </p:txBody>
        </p:sp>
      </p:grpSp>
      <p:grpSp>
        <p:nvGrpSpPr>
          <p:cNvPr id="13" name="Group 12">
            <a:extLst>
              <a:ext uri="{FF2B5EF4-FFF2-40B4-BE49-F238E27FC236}">
                <a16:creationId xmlns:a16="http://schemas.microsoft.com/office/drawing/2014/main" id="{0D0D2DC0-C285-E056-9F76-9CC7119DC394}"/>
              </a:ext>
            </a:extLst>
          </p:cNvPr>
          <p:cNvGrpSpPr/>
          <p:nvPr/>
        </p:nvGrpSpPr>
        <p:grpSpPr>
          <a:xfrm>
            <a:off x="7533772" y="4354375"/>
            <a:ext cx="807478" cy="917339"/>
            <a:chOff x="15064369" y="8708749"/>
            <a:chExt cx="1614956" cy="1834677"/>
          </a:xfrm>
        </p:grpSpPr>
        <p:sp>
          <p:nvSpPr>
            <p:cNvPr id="14" name="Freeform 434">
              <a:extLst>
                <a:ext uri="{FF2B5EF4-FFF2-40B4-BE49-F238E27FC236}">
                  <a16:creationId xmlns:a16="http://schemas.microsoft.com/office/drawing/2014/main" id="{97364348-9DEF-D5B7-41AA-29BE3884DFE7}"/>
                </a:ext>
              </a:extLst>
            </p:cNvPr>
            <p:cNvSpPr>
              <a:spLocks noChangeArrowheads="1"/>
            </p:cNvSpPr>
            <p:nvPr/>
          </p:nvSpPr>
          <p:spPr bwMode="auto">
            <a:xfrm>
              <a:off x="15064369" y="8708751"/>
              <a:ext cx="1614956" cy="807479"/>
            </a:xfrm>
            <a:custGeom>
              <a:avLst/>
              <a:gdLst>
                <a:gd name="T0" fmla="*/ 0 w 1296"/>
                <a:gd name="T1" fmla="*/ 176 h 650"/>
                <a:gd name="T2" fmla="*/ 0 w 1296"/>
                <a:gd name="T3" fmla="*/ 176 h 650"/>
                <a:gd name="T4" fmla="*/ 662 w 1296"/>
                <a:gd name="T5" fmla="*/ 176 h 650"/>
                <a:gd name="T6" fmla="*/ 662 w 1296"/>
                <a:gd name="T7" fmla="*/ 176 h 650"/>
                <a:gd name="T8" fmla="*/ 1295 w 1296"/>
                <a:gd name="T9" fmla="*/ 176 h 650"/>
                <a:gd name="T10" fmla="*/ 1295 w 1296"/>
                <a:gd name="T11" fmla="*/ 176 h 650"/>
                <a:gd name="T12" fmla="*/ 647 w 1296"/>
                <a:gd name="T13" fmla="*/ 532 h 650"/>
                <a:gd name="T14" fmla="*/ 647 w 1296"/>
                <a:gd name="T15" fmla="*/ 532 h 650"/>
                <a:gd name="T16" fmla="*/ 0 w 1296"/>
                <a:gd name="T17" fmla="*/ 551 h 650"/>
                <a:gd name="T18" fmla="*/ 0 w 1296"/>
                <a:gd name="T19" fmla="*/ 176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6" h="650">
                  <a:moveTo>
                    <a:pt x="0" y="176"/>
                  </a:moveTo>
                  <a:lnTo>
                    <a:pt x="0" y="176"/>
                  </a:lnTo>
                  <a:cubicBezTo>
                    <a:pt x="0" y="176"/>
                    <a:pt x="662" y="0"/>
                    <a:pt x="662" y="176"/>
                  </a:cubicBezTo>
                  <a:lnTo>
                    <a:pt x="662" y="176"/>
                  </a:lnTo>
                  <a:cubicBezTo>
                    <a:pt x="662" y="351"/>
                    <a:pt x="1150" y="234"/>
                    <a:pt x="1295" y="176"/>
                  </a:cubicBezTo>
                  <a:lnTo>
                    <a:pt x="1295" y="176"/>
                  </a:lnTo>
                  <a:cubicBezTo>
                    <a:pt x="1295" y="176"/>
                    <a:pt x="884" y="649"/>
                    <a:pt x="647" y="532"/>
                  </a:cubicBezTo>
                  <a:lnTo>
                    <a:pt x="647" y="532"/>
                  </a:lnTo>
                  <a:cubicBezTo>
                    <a:pt x="410" y="416"/>
                    <a:pt x="0" y="551"/>
                    <a:pt x="0" y="551"/>
                  </a:cubicBezTo>
                  <a:lnTo>
                    <a:pt x="0" y="176"/>
                  </a:lnTo>
                </a:path>
              </a:pathLst>
            </a:custGeom>
            <a:solidFill>
              <a:srgbClr val="FF6881"/>
            </a:solidFill>
            <a:ln>
              <a:noFill/>
            </a:ln>
            <a:effectLst/>
          </p:spPr>
          <p:txBody>
            <a:bodyPr wrap="none" lIns="91440" tIns="45720" rIns="91440" bIns="45720" anchor="ctr"/>
            <a:lstStyle/>
            <a:p>
              <a:pPr marL="0" marR="0" lvl="0" indent="0" defTabSz="914217" eaLnBrk="1" fontAlgn="auto" latinLnBrk="0" hangingPunct="1">
                <a:lnSpc>
                  <a:spcPct val="100000"/>
                </a:lnSpc>
                <a:spcBef>
                  <a:spcPts val="0"/>
                </a:spcBef>
                <a:spcAft>
                  <a:spcPts val="0"/>
                </a:spcAft>
                <a:buClrTx/>
                <a:buSzTx/>
                <a:buFontTx/>
                <a:buNone/>
                <a:tabLst/>
                <a:defRPr/>
              </a:pPr>
              <a:endParaRPr lang="en-US" sz="1800" b="0" i="0" u="none" strike="noStrike" kern="0" cap="none" spc="0" normalizeH="0" baseline="0" noProof="0">
                <a:ln>
                  <a:noFill/>
                </a:ln>
                <a:solidFill>
                  <a:srgbClr val="747993"/>
                </a:solidFill>
                <a:effectLst/>
                <a:uLnTx/>
                <a:uFillTx/>
                <a:latin typeface="CiscoSansTT ExtraLight"/>
              </a:endParaRPr>
            </a:p>
          </p:txBody>
        </p:sp>
        <p:sp>
          <p:nvSpPr>
            <p:cNvPr id="15" name="Line 435">
              <a:extLst>
                <a:ext uri="{FF2B5EF4-FFF2-40B4-BE49-F238E27FC236}">
                  <a16:creationId xmlns:a16="http://schemas.microsoft.com/office/drawing/2014/main" id="{3F88A901-5C01-AAE9-2464-C01DD0376258}"/>
                </a:ext>
              </a:extLst>
            </p:cNvPr>
            <p:cNvSpPr>
              <a:spLocks noChangeShapeType="1"/>
            </p:cNvSpPr>
            <p:nvPr/>
          </p:nvSpPr>
          <p:spPr bwMode="auto">
            <a:xfrm flipV="1">
              <a:off x="15069865" y="8708749"/>
              <a:ext cx="0" cy="1834677"/>
            </a:xfrm>
            <a:prstGeom prst="line">
              <a:avLst/>
            </a:prstGeom>
            <a:noFill/>
            <a:ln w="38100" cap="flat">
              <a:solidFill>
                <a:srgbClr val="C0C0C0"/>
              </a:solidFill>
              <a:round/>
              <a:headEnd/>
              <a:tailEnd type="ova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p>
              <a:pPr marL="0" marR="0" lvl="0" indent="0" defTabSz="914217" eaLnBrk="1" fontAlgn="auto" latinLnBrk="0" hangingPunct="1">
                <a:lnSpc>
                  <a:spcPct val="100000"/>
                </a:lnSpc>
                <a:spcBef>
                  <a:spcPts val="0"/>
                </a:spcBef>
                <a:spcAft>
                  <a:spcPts val="0"/>
                </a:spcAft>
                <a:buClrTx/>
                <a:buSzTx/>
                <a:buFontTx/>
                <a:buNone/>
                <a:tabLst/>
                <a:defRPr/>
              </a:pPr>
              <a:endParaRPr lang="en-US" sz="1800" b="0" i="0" u="none" strike="noStrike" kern="0" cap="none" spc="0" normalizeH="0" baseline="0" noProof="0">
                <a:ln>
                  <a:noFill/>
                </a:ln>
                <a:solidFill>
                  <a:srgbClr val="747993"/>
                </a:solidFill>
                <a:effectLst/>
                <a:uLnTx/>
                <a:uFillTx/>
                <a:latin typeface="CiscoSansTT ExtraLight"/>
              </a:endParaRPr>
            </a:p>
          </p:txBody>
        </p:sp>
      </p:grpSp>
      <p:grpSp>
        <p:nvGrpSpPr>
          <p:cNvPr id="16" name="Group 15">
            <a:extLst>
              <a:ext uri="{FF2B5EF4-FFF2-40B4-BE49-F238E27FC236}">
                <a16:creationId xmlns:a16="http://schemas.microsoft.com/office/drawing/2014/main" id="{1E9B7CE1-7417-8AC6-3CE1-61CB630623B9}"/>
              </a:ext>
            </a:extLst>
          </p:cNvPr>
          <p:cNvGrpSpPr/>
          <p:nvPr/>
        </p:nvGrpSpPr>
        <p:grpSpPr>
          <a:xfrm>
            <a:off x="9647255" y="3374071"/>
            <a:ext cx="811550" cy="917565"/>
            <a:chOff x="19291335" y="6748142"/>
            <a:chExt cx="1623099" cy="1835129"/>
          </a:xfrm>
        </p:grpSpPr>
        <p:sp>
          <p:nvSpPr>
            <p:cNvPr id="17" name="Freeform 422">
              <a:extLst>
                <a:ext uri="{FF2B5EF4-FFF2-40B4-BE49-F238E27FC236}">
                  <a16:creationId xmlns:a16="http://schemas.microsoft.com/office/drawing/2014/main" id="{14CAA8D8-F364-BB22-A1D2-A9C96F40E060}"/>
                </a:ext>
              </a:extLst>
            </p:cNvPr>
            <p:cNvSpPr>
              <a:spLocks noChangeArrowheads="1"/>
            </p:cNvSpPr>
            <p:nvPr/>
          </p:nvSpPr>
          <p:spPr bwMode="auto">
            <a:xfrm>
              <a:off x="19291335" y="6748142"/>
              <a:ext cx="1614956" cy="807479"/>
            </a:xfrm>
            <a:custGeom>
              <a:avLst/>
              <a:gdLst>
                <a:gd name="T0" fmla="*/ 0 w 1295"/>
                <a:gd name="T1" fmla="*/ 174 h 649"/>
                <a:gd name="T2" fmla="*/ 0 w 1295"/>
                <a:gd name="T3" fmla="*/ 174 h 649"/>
                <a:gd name="T4" fmla="*/ 662 w 1295"/>
                <a:gd name="T5" fmla="*/ 174 h 649"/>
                <a:gd name="T6" fmla="*/ 662 w 1295"/>
                <a:gd name="T7" fmla="*/ 174 h 649"/>
                <a:gd name="T8" fmla="*/ 1294 w 1295"/>
                <a:gd name="T9" fmla="*/ 174 h 649"/>
                <a:gd name="T10" fmla="*/ 1294 w 1295"/>
                <a:gd name="T11" fmla="*/ 174 h 649"/>
                <a:gd name="T12" fmla="*/ 647 w 1295"/>
                <a:gd name="T13" fmla="*/ 531 h 649"/>
                <a:gd name="T14" fmla="*/ 647 w 1295"/>
                <a:gd name="T15" fmla="*/ 531 h 649"/>
                <a:gd name="T16" fmla="*/ 0 w 1295"/>
                <a:gd name="T17" fmla="*/ 550 h 649"/>
                <a:gd name="T18" fmla="*/ 0 w 1295"/>
                <a:gd name="T19" fmla="*/ 174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5" h="649">
                  <a:moveTo>
                    <a:pt x="0" y="174"/>
                  </a:moveTo>
                  <a:lnTo>
                    <a:pt x="0" y="174"/>
                  </a:lnTo>
                  <a:cubicBezTo>
                    <a:pt x="0" y="174"/>
                    <a:pt x="662" y="0"/>
                    <a:pt x="662" y="174"/>
                  </a:cubicBezTo>
                  <a:lnTo>
                    <a:pt x="662" y="174"/>
                  </a:lnTo>
                  <a:cubicBezTo>
                    <a:pt x="662" y="350"/>
                    <a:pt x="1150" y="233"/>
                    <a:pt x="1294" y="174"/>
                  </a:cubicBezTo>
                  <a:lnTo>
                    <a:pt x="1294" y="174"/>
                  </a:lnTo>
                  <a:cubicBezTo>
                    <a:pt x="1294" y="174"/>
                    <a:pt x="884" y="648"/>
                    <a:pt x="647" y="531"/>
                  </a:cubicBezTo>
                  <a:lnTo>
                    <a:pt x="647" y="531"/>
                  </a:lnTo>
                  <a:cubicBezTo>
                    <a:pt x="410" y="414"/>
                    <a:pt x="0" y="550"/>
                    <a:pt x="0" y="550"/>
                  </a:cubicBezTo>
                  <a:lnTo>
                    <a:pt x="0" y="174"/>
                  </a:lnTo>
                </a:path>
              </a:pathLst>
            </a:custGeom>
            <a:solidFill>
              <a:srgbClr val="FBAB2C"/>
            </a:solidFill>
            <a:ln>
              <a:noFill/>
            </a:ln>
            <a:effectLst/>
          </p:spPr>
          <p:txBody>
            <a:bodyPr wrap="none" lIns="91440" tIns="45720" rIns="91440" bIns="45720" anchor="ctr"/>
            <a:lstStyle/>
            <a:p>
              <a:pPr marL="0" marR="0" lvl="0" indent="0" defTabSz="914217" eaLnBrk="1" fontAlgn="auto" latinLnBrk="0" hangingPunct="1">
                <a:lnSpc>
                  <a:spcPct val="100000"/>
                </a:lnSpc>
                <a:spcBef>
                  <a:spcPts val="0"/>
                </a:spcBef>
                <a:spcAft>
                  <a:spcPts val="0"/>
                </a:spcAft>
                <a:buClrTx/>
                <a:buSzTx/>
                <a:buFontTx/>
                <a:buNone/>
                <a:tabLst/>
                <a:defRPr/>
              </a:pPr>
              <a:endParaRPr lang="en-US" sz="1800" b="0" i="0" u="none" strike="noStrike" kern="0" cap="none" spc="0" normalizeH="0" baseline="0" noProof="0">
                <a:ln>
                  <a:noFill/>
                </a:ln>
                <a:solidFill>
                  <a:srgbClr val="747993"/>
                </a:solidFill>
                <a:effectLst/>
                <a:uLnTx/>
                <a:uFillTx/>
                <a:latin typeface="CiscoSansTT ExtraLight"/>
              </a:endParaRPr>
            </a:p>
          </p:txBody>
        </p:sp>
        <p:sp>
          <p:nvSpPr>
            <p:cNvPr id="18" name="Line 423">
              <a:extLst>
                <a:ext uri="{FF2B5EF4-FFF2-40B4-BE49-F238E27FC236}">
                  <a16:creationId xmlns:a16="http://schemas.microsoft.com/office/drawing/2014/main" id="{2C5DC21C-26A1-C0FA-4F23-7DDA1A57584C}"/>
                </a:ext>
              </a:extLst>
            </p:cNvPr>
            <p:cNvSpPr>
              <a:spLocks noChangeShapeType="1"/>
            </p:cNvSpPr>
            <p:nvPr/>
          </p:nvSpPr>
          <p:spPr bwMode="auto">
            <a:xfrm flipV="1">
              <a:off x="19296825" y="6748142"/>
              <a:ext cx="0" cy="1834677"/>
            </a:xfrm>
            <a:prstGeom prst="line">
              <a:avLst/>
            </a:prstGeom>
            <a:noFill/>
            <a:ln w="38100" cap="flat">
              <a:solidFill>
                <a:srgbClr val="C0C0C0"/>
              </a:solidFill>
              <a:round/>
              <a:headEnd/>
              <a:tailEnd type="ova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p>
              <a:pPr marL="0" marR="0" lvl="0" indent="0" defTabSz="914217" eaLnBrk="1" fontAlgn="auto" latinLnBrk="0" hangingPunct="1">
                <a:lnSpc>
                  <a:spcPct val="100000"/>
                </a:lnSpc>
                <a:spcBef>
                  <a:spcPts val="0"/>
                </a:spcBef>
                <a:spcAft>
                  <a:spcPts val="0"/>
                </a:spcAft>
                <a:buClrTx/>
                <a:buSzTx/>
                <a:buFontTx/>
                <a:buNone/>
                <a:tabLst/>
                <a:defRPr/>
              </a:pPr>
              <a:endParaRPr lang="en-US" sz="1800" b="0" i="0" u="none" strike="noStrike" kern="0" cap="none" spc="0" normalizeH="0" baseline="0" noProof="0">
                <a:ln>
                  <a:noFill/>
                </a:ln>
                <a:solidFill>
                  <a:srgbClr val="747993"/>
                </a:solidFill>
                <a:effectLst/>
                <a:uLnTx/>
                <a:uFillTx/>
                <a:latin typeface="CiscoSansTT ExtraLight"/>
              </a:endParaRPr>
            </a:p>
          </p:txBody>
        </p:sp>
        <p:sp>
          <p:nvSpPr>
            <p:cNvPr id="19" name="Freeform 437">
              <a:extLst>
                <a:ext uri="{FF2B5EF4-FFF2-40B4-BE49-F238E27FC236}">
                  <a16:creationId xmlns:a16="http://schemas.microsoft.com/office/drawing/2014/main" id="{A3ADD296-D569-C3A6-3FA1-8D11687B2B99}"/>
                </a:ext>
              </a:extLst>
            </p:cNvPr>
            <p:cNvSpPr>
              <a:spLocks noChangeArrowheads="1"/>
            </p:cNvSpPr>
            <p:nvPr/>
          </p:nvSpPr>
          <p:spPr bwMode="auto">
            <a:xfrm>
              <a:off x="19299478" y="6748590"/>
              <a:ext cx="1614956" cy="807477"/>
            </a:xfrm>
            <a:custGeom>
              <a:avLst/>
              <a:gdLst>
                <a:gd name="T0" fmla="*/ 0 w 1295"/>
                <a:gd name="T1" fmla="*/ 174 h 650"/>
                <a:gd name="T2" fmla="*/ 0 w 1295"/>
                <a:gd name="T3" fmla="*/ 174 h 650"/>
                <a:gd name="T4" fmla="*/ 661 w 1295"/>
                <a:gd name="T5" fmla="*/ 174 h 650"/>
                <a:gd name="T6" fmla="*/ 661 w 1295"/>
                <a:gd name="T7" fmla="*/ 174 h 650"/>
                <a:gd name="T8" fmla="*/ 1294 w 1295"/>
                <a:gd name="T9" fmla="*/ 174 h 650"/>
                <a:gd name="T10" fmla="*/ 1294 w 1295"/>
                <a:gd name="T11" fmla="*/ 174 h 650"/>
                <a:gd name="T12" fmla="*/ 648 w 1295"/>
                <a:gd name="T13" fmla="*/ 532 h 650"/>
                <a:gd name="T14" fmla="*/ 648 w 1295"/>
                <a:gd name="T15" fmla="*/ 532 h 650"/>
                <a:gd name="T16" fmla="*/ 0 w 1295"/>
                <a:gd name="T17" fmla="*/ 550 h 650"/>
                <a:gd name="T18" fmla="*/ 0 w 1295"/>
                <a:gd name="T19" fmla="*/ 174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5" h="650">
                  <a:moveTo>
                    <a:pt x="0" y="174"/>
                  </a:moveTo>
                  <a:lnTo>
                    <a:pt x="0" y="174"/>
                  </a:lnTo>
                  <a:cubicBezTo>
                    <a:pt x="0" y="174"/>
                    <a:pt x="661" y="0"/>
                    <a:pt x="661" y="174"/>
                  </a:cubicBezTo>
                  <a:lnTo>
                    <a:pt x="661" y="174"/>
                  </a:lnTo>
                  <a:cubicBezTo>
                    <a:pt x="661" y="350"/>
                    <a:pt x="1150" y="233"/>
                    <a:pt x="1294" y="174"/>
                  </a:cubicBezTo>
                  <a:lnTo>
                    <a:pt x="1294" y="174"/>
                  </a:lnTo>
                  <a:cubicBezTo>
                    <a:pt x="1294" y="174"/>
                    <a:pt x="884" y="649"/>
                    <a:pt x="648" y="532"/>
                  </a:cubicBezTo>
                  <a:lnTo>
                    <a:pt x="648" y="532"/>
                  </a:lnTo>
                  <a:cubicBezTo>
                    <a:pt x="410" y="415"/>
                    <a:pt x="0" y="550"/>
                    <a:pt x="0" y="550"/>
                  </a:cubicBezTo>
                  <a:lnTo>
                    <a:pt x="0" y="174"/>
                  </a:lnTo>
                </a:path>
              </a:pathLst>
            </a:custGeom>
            <a:solidFill>
              <a:srgbClr val="FBAB2C"/>
            </a:solidFill>
            <a:ln>
              <a:noFill/>
            </a:ln>
            <a:effectLst/>
          </p:spPr>
          <p:txBody>
            <a:bodyPr wrap="none" lIns="91440" tIns="45720" rIns="91440" bIns="45720" anchor="ctr"/>
            <a:lstStyle/>
            <a:p>
              <a:pPr marL="0" marR="0" lvl="0" indent="0" defTabSz="914217" eaLnBrk="1" fontAlgn="auto" latinLnBrk="0" hangingPunct="1">
                <a:lnSpc>
                  <a:spcPct val="100000"/>
                </a:lnSpc>
                <a:spcBef>
                  <a:spcPts val="0"/>
                </a:spcBef>
                <a:spcAft>
                  <a:spcPts val="0"/>
                </a:spcAft>
                <a:buClrTx/>
                <a:buSzTx/>
                <a:buFontTx/>
                <a:buNone/>
                <a:tabLst/>
                <a:defRPr/>
              </a:pPr>
              <a:endParaRPr lang="en-US" sz="1800" b="0" i="0" u="none" strike="noStrike" kern="0" cap="none" spc="0" normalizeH="0" baseline="0" noProof="0">
                <a:ln>
                  <a:noFill/>
                </a:ln>
                <a:solidFill>
                  <a:srgbClr val="747993"/>
                </a:solidFill>
                <a:effectLst/>
                <a:uLnTx/>
                <a:uFillTx/>
                <a:latin typeface="CiscoSansTT ExtraLight"/>
              </a:endParaRPr>
            </a:p>
          </p:txBody>
        </p:sp>
        <p:sp>
          <p:nvSpPr>
            <p:cNvPr id="20" name="Line 438">
              <a:extLst>
                <a:ext uri="{FF2B5EF4-FFF2-40B4-BE49-F238E27FC236}">
                  <a16:creationId xmlns:a16="http://schemas.microsoft.com/office/drawing/2014/main" id="{7366B9E4-D050-91B9-F588-CCBEF0FCE545}"/>
                </a:ext>
              </a:extLst>
            </p:cNvPr>
            <p:cNvSpPr>
              <a:spLocks noChangeShapeType="1"/>
            </p:cNvSpPr>
            <p:nvPr/>
          </p:nvSpPr>
          <p:spPr bwMode="auto">
            <a:xfrm flipV="1">
              <a:off x="19299478" y="6748594"/>
              <a:ext cx="0" cy="1834677"/>
            </a:xfrm>
            <a:prstGeom prst="line">
              <a:avLst/>
            </a:prstGeom>
            <a:noFill/>
            <a:ln w="38100" cap="flat">
              <a:solidFill>
                <a:srgbClr val="C0C0C0"/>
              </a:solidFill>
              <a:round/>
              <a:headEnd/>
              <a:tailEnd type="oval"/>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440" tIns="45720" rIns="91440" bIns="45720" anchor="t"/>
            <a:lstStyle/>
            <a:p>
              <a:pPr marL="0" marR="0" lvl="0" indent="0" defTabSz="914217" eaLnBrk="1" fontAlgn="auto" latinLnBrk="0" hangingPunct="1">
                <a:lnSpc>
                  <a:spcPct val="100000"/>
                </a:lnSpc>
                <a:spcBef>
                  <a:spcPts val="0"/>
                </a:spcBef>
                <a:spcAft>
                  <a:spcPts val="0"/>
                </a:spcAft>
                <a:buClrTx/>
                <a:buSzTx/>
                <a:buFontTx/>
                <a:buNone/>
                <a:tabLst/>
                <a:defRPr/>
              </a:pPr>
              <a:endParaRPr lang="en-US" sz="1800" b="0" i="0" u="none" strike="noStrike" kern="0" cap="none" spc="0" normalizeH="0" baseline="0" noProof="0">
                <a:ln>
                  <a:noFill/>
                </a:ln>
                <a:solidFill>
                  <a:srgbClr val="747993"/>
                </a:solidFill>
                <a:effectLst/>
                <a:uLnTx/>
                <a:uFillTx/>
                <a:latin typeface="CiscoSansTT ExtraLight"/>
              </a:endParaRPr>
            </a:p>
          </p:txBody>
        </p:sp>
      </p:grpSp>
      <p:sp>
        <p:nvSpPr>
          <p:cNvPr id="22" name="Freeform 441">
            <a:extLst>
              <a:ext uri="{FF2B5EF4-FFF2-40B4-BE49-F238E27FC236}">
                <a16:creationId xmlns:a16="http://schemas.microsoft.com/office/drawing/2014/main" id="{AC467080-7059-2953-62FD-539A2DF9030F}"/>
              </a:ext>
            </a:extLst>
          </p:cNvPr>
          <p:cNvSpPr>
            <a:spLocks noChangeArrowheads="1"/>
          </p:cNvSpPr>
          <p:nvPr/>
        </p:nvSpPr>
        <p:spPr bwMode="auto">
          <a:xfrm>
            <a:off x="9660986" y="3074701"/>
            <a:ext cx="2529548" cy="1892353"/>
          </a:xfrm>
          <a:custGeom>
            <a:avLst/>
            <a:gdLst>
              <a:gd name="T0" fmla="*/ 0 w 4062"/>
              <a:gd name="T1" fmla="*/ 1692 h 3037"/>
              <a:gd name="T2" fmla="*/ 2662 w 4062"/>
              <a:gd name="T3" fmla="*/ 3036 h 3037"/>
              <a:gd name="T4" fmla="*/ 4061 w 4062"/>
              <a:gd name="T5" fmla="*/ 0 h 3037"/>
              <a:gd name="T6" fmla="*/ 2335 w 4062"/>
              <a:gd name="T7" fmla="*/ 2082 h 3037"/>
              <a:gd name="T8" fmla="*/ 0 w 4062"/>
              <a:gd name="T9" fmla="*/ 1692 h 3037"/>
            </a:gdLst>
            <a:ahLst/>
            <a:cxnLst>
              <a:cxn ang="0">
                <a:pos x="T0" y="T1"/>
              </a:cxn>
              <a:cxn ang="0">
                <a:pos x="T2" y="T3"/>
              </a:cxn>
              <a:cxn ang="0">
                <a:pos x="T4" y="T5"/>
              </a:cxn>
              <a:cxn ang="0">
                <a:pos x="T6" y="T7"/>
              </a:cxn>
              <a:cxn ang="0">
                <a:pos x="T8" y="T9"/>
              </a:cxn>
            </a:cxnLst>
            <a:rect l="0" t="0" r="r" b="b"/>
            <a:pathLst>
              <a:path w="4062" h="3037">
                <a:moveTo>
                  <a:pt x="0" y="1692"/>
                </a:moveTo>
                <a:lnTo>
                  <a:pt x="2662" y="3036"/>
                </a:lnTo>
                <a:lnTo>
                  <a:pt x="4061" y="0"/>
                </a:lnTo>
                <a:lnTo>
                  <a:pt x="2335" y="2082"/>
                </a:lnTo>
                <a:lnTo>
                  <a:pt x="0" y="1692"/>
                </a:lnTo>
              </a:path>
            </a:pathLst>
          </a:custGeom>
          <a:solidFill>
            <a:srgbClr val="FFFFFF">
              <a:alpha val="50000"/>
            </a:srgbClr>
          </a:solidFill>
          <a:ln>
            <a:noFill/>
          </a:ln>
          <a:effectLst/>
        </p:spPr>
        <p:txBody>
          <a:bodyPr wrap="none" lIns="91440" tIns="45720" rIns="91440" bIns="45720" anchor="ctr"/>
          <a:lstStyle/>
          <a:p>
            <a:pPr defTabSz="914217">
              <a:defRPr/>
            </a:pPr>
            <a:endParaRPr lang="en-US">
              <a:solidFill>
                <a:srgbClr val="747993"/>
              </a:solidFill>
              <a:latin typeface="CiscoSansTT ExtraLight"/>
            </a:endParaRPr>
          </a:p>
        </p:txBody>
      </p:sp>
      <p:sp>
        <p:nvSpPr>
          <p:cNvPr id="23" name="Freeform 442">
            <a:extLst>
              <a:ext uri="{FF2B5EF4-FFF2-40B4-BE49-F238E27FC236}">
                <a16:creationId xmlns:a16="http://schemas.microsoft.com/office/drawing/2014/main" id="{0300FEEA-63B0-3058-DB40-F9BE53054E2D}"/>
              </a:ext>
            </a:extLst>
          </p:cNvPr>
          <p:cNvSpPr>
            <a:spLocks noChangeArrowheads="1"/>
          </p:cNvSpPr>
          <p:nvPr/>
        </p:nvSpPr>
        <p:spPr bwMode="auto">
          <a:xfrm>
            <a:off x="5175916" y="4129365"/>
            <a:ext cx="4485071" cy="1768761"/>
          </a:xfrm>
          <a:custGeom>
            <a:avLst/>
            <a:gdLst>
              <a:gd name="T0" fmla="*/ 0 w 7200"/>
              <a:gd name="T1" fmla="*/ 1985 h 2841"/>
              <a:gd name="T2" fmla="*/ 2621 w 7200"/>
              <a:gd name="T3" fmla="*/ 2840 h 2841"/>
              <a:gd name="T4" fmla="*/ 7199 w 7200"/>
              <a:gd name="T5" fmla="*/ 0 h 2841"/>
              <a:gd name="T6" fmla="*/ 2588 w 7200"/>
              <a:gd name="T7" fmla="*/ 2452 h 2841"/>
              <a:gd name="T8" fmla="*/ 0 w 7200"/>
              <a:gd name="T9" fmla="*/ 1985 h 2841"/>
            </a:gdLst>
            <a:ahLst/>
            <a:cxnLst>
              <a:cxn ang="0">
                <a:pos x="T0" y="T1"/>
              </a:cxn>
              <a:cxn ang="0">
                <a:pos x="T2" y="T3"/>
              </a:cxn>
              <a:cxn ang="0">
                <a:pos x="T4" y="T5"/>
              </a:cxn>
              <a:cxn ang="0">
                <a:pos x="T6" y="T7"/>
              </a:cxn>
              <a:cxn ang="0">
                <a:pos x="T8" y="T9"/>
              </a:cxn>
            </a:cxnLst>
            <a:rect l="0" t="0" r="r" b="b"/>
            <a:pathLst>
              <a:path w="7200" h="2841">
                <a:moveTo>
                  <a:pt x="0" y="1985"/>
                </a:moveTo>
                <a:lnTo>
                  <a:pt x="2621" y="2840"/>
                </a:lnTo>
                <a:lnTo>
                  <a:pt x="7199" y="0"/>
                </a:lnTo>
                <a:lnTo>
                  <a:pt x="2588" y="2452"/>
                </a:lnTo>
                <a:lnTo>
                  <a:pt x="0" y="1985"/>
                </a:lnTo>
              </a:path>
            </a:pathLst>
          </a:custGeom>
          <a:solidFill>
            <a:srgbClr val="FFFFFF">
              <a:alpha val="50000"/>
            </a:srgbClr>
          </a:solidFill>
          <a:ln>
            <a:noFill/>
          </a:ln>
          <a:effectLst/>
        </p:spPr>
        <p:txBody>
          <a:bodyPr wrap="none" lIns="91440" tIns="45720" rIns="91440" bIns="45720" anchor="ctr"/>
          <a:lstStyle/>
          <a:p>
            <a:pPr defTabSz="914217">
              <a:defRPr/>
            </a:pPr>
            <a:endParaRPr lang="en-US">
              <a:solidFill>
                <a:srgbClr val="747993"/>
              </a:solidFill>
              <a:latin typeface="CiscoSansTT ExtraLight"/>
            </a:endParaRPr>
          </a:p>
        </p:txBody>
      </p:sp>
      <p:sp>
        <p:nvSpPr>
          <p:cNvPr id="24" name="Freeform 443">
            <a:extLst>
              <a:ext uri="{FF2B5EF4-FFF2-40B4-BE49-F238E27FC236}">
                <a16:creationId xmlns:a16="http://schemas.microsoft.com/office/drawing/2014/main" id="{2A11AE30-7780-6314-DCFF-545E2740B54E}"/>
              </a:ext>
            </a:extLst>
          </p:cNvPr>
          <p:cNvSpPr>
            <a:spLocks noChangeArrowheads="1"/>
          </p:cNvSpPr>
          <p:nvPr/>
        </p:nvSpPr>
        <p:spPr bwMode="auto">
          <a:xfrm>
            <a:off x="1466" y="5365300"/>
            <a:ext cx="5174450" cy="1153540"/>
          </a:xfrm>
          <a:custGeom>
            <a:avLst/>
            <a:gdLst>
              <a:gd name="T0" fmla="*/ 0 w 8310"/>
              <a:gd name="T1" fmla="*/ 1849 h 1850"/>
              <a:gd name="T2" fmla="*/ 2776 w 8310"/>
              <a:gd name="T3" fmla="*/ 1038 h 1850"/>
              <a:gd name="T4" fmla="*/ 5762 w 8310"/>
              <a:gd name="T5" fmla="*/ 1168 h 1850"/>
              <a:gd name="T6" fmla="*/ 8309 w 8310"/>
              <a:gd name="T7" fmla="*/ 0 h 1850"/>
              <a:gd name="T8" fmla="*/ 5828 w 8310"/>
              <a:gd name="T9" fmla="*/ 706 h 1850"/>
              <a:gd name="T10" fmla="*/ 2565 w 8310"/>
              <a:gd name="T11" fmla="*/ 623 h 1850"/>
              <a:gd name="T12" fmla="*/ 0 w 8310"/>
              <a:gd name="T13" fmla="*/ 1849 h 1850"/>
            </a:gdLst>
            <a:ahLst/>
            <a:cxnLst>
              <a:cxn ang="0">
                <a:pos x="T0" y="T1"/>
              </a:cxn>
              <a:cxn ang="0">
                <a:pos x="T2" y="T3"/>
              </a:cxn>
              <a:cxn ang="0">
                <a:pos x="T4" y="T5"/>
              </a:cxn>
              <a:cxn ang="0">
                <a:pos x="T6" y="T7"/>
              </a:cxn>
              <a:cxn ang="0">
                <a:pos x="T8" y="T9"/>
              </a:cxn>
              <a:cxn ang="0">
                <a:pos x="T10" y="T11"/>
              </a:cxn>
              <a:cxn ang="0">
                <a:pos x="T12" y="T13"/>
              </a:cxn>
            </a:cxnLst>
            <a:rect l="0" t="0" r="r" b="b"/>
            <a:pathLst>
              <a:path w="8310" h="1850">
                <a:moveTo>
                  <a:pt x="0" y="1849"/>
                </a:moveTo>
                <a:lnTo>
                  <a:pt x="2776" y="1038"/>
                </a:lnTo>
                <a:lnTo>
                  <a:pt x="5762" y="1168"/>
                </a:lnTo>
                <a:lnTo>
                  <a:pt x="8309" y="0"/>
                </a:lnTo>
                <a:lnTo>
                  <a:pt x="5828" y="706"/>
                </a:lnTo>
                <a:lnTo>
                  <a:pt x="2565" y="623"/>
                </a:lnTo>
                <a:lnTo>
                  <a:pt x="0" y="1849"/>
                </a:lnTo>
              </a:path>
            </a:pathLst>
          </a:custGeom>
          <a:solidFill>
            <a:srgbClr val="FFFFFF">
              <a:alpha val="50000"/>
            </a:srgbClr>
          </a:solidFill>
          <a:ln>
            <a:noFill/>
          </a:ln>
          <a:effectLst/>
        </p:spPr>
        <p:txBody>
          <a:bodyPr wrap="none" anchor="ctr"/>
          <a:lstStyle/>
          <a:p>
            <a:pPr defTabSz="914217">
              <a:defRPr/>
            </a:pPr>
            <a:endParaRPr lang="en-US">
              <a:solidFill>
                <a:srgbClr val="747993"/>
              </a:solidFill>
            </a:endParaRPr>
          </a:p>
        </p:txBody>
      </p:sp>
      <p:sp>
        <p:nvSpPr>
          <p:cNvPr id="25" name="TextBox 24">
            <a:extLst>
              <a:ext uri="{FF2B5EF4-FFF2-40B4-BE49-F238E27FC236}">
                <a16:creationId xmlns:a16="http://schemas.microsoft.com/office/drawing/2014/main" id="{FF47F3DF-A6B0-A02F-F758-F4650409FADB}"/>
              </a:ext>
            </a:extLst>
          </p:cNvPr>
          <p:cNvSpPr txBox="1"/>
          <p:nvPr/>
        </p:nvSpPr>
        <p:spPr>
          <a:xfrm>
            <a:off x="654888" y="176103"/>
            <a:ext cx="10668000" cy="661720"/>
          </a:xfrm>
          <a:prstGeom prst="rect">
            <a:avLst/>
          </a:prstGeom>
          <a:noFill/>
        </p:spPr>
        <p:txBody>
          <a:bodyPr wrap="square" lIns="91440" tIns="45720" rIns="91440" bIns="45720" rtlCol="0" anchor="b">
            <a:spAutoFit/>
          </a:bodyPr>
          <a:lstStyle/>
          <a:p>
            <a:pPr algn="ctr" defTabSz="914217">
              <a:defRPr/>
            </a:pPr>
            <a:r>
              <a:rPr lang="en-US" sz="3700" b="1" spc="-145">
                <a:latin typeface="CiscoSansTT ExtraLight"/>
                <a:ea typeface="ＭＳ Ｐゴシック"/>
                <a:cs typeface="Poppins"/>
              </a:rPr>
              <a:t>Back to Basics</a:t>
            </a:r>
          </a:p>
        </p:txBody>
      </p:sp>
      <p:sp>
        <p:nvSpPr>
          <p:cNvPr id="26" name="TextBox 25">
            <a:extLst>
              <a:ext uri="{FF2B5EF4-FFF2-40B4-BE49-F238E27FC236}">
                <a16:creationId xmlns:a16="http://schemas.microsoft.com/office/drawing/2014/main" id="{4D4A10AB-374E-908F-19D2-2817E7605678}"/>
              </a:ext>
            </a:extLst>
          </p:cNvPr>
          <p:cNvSpPr txBox="1"/>
          <p:nvPr/>
        </p:nvSpPr>
        <p:spPr>
          <a:xfrm>
            <a:off x="762001" y="947744"/>
            <a:ext cx="10667999" cy="323165"/>
          </a:xfrm>
          <a:prstGeom prst="rect">
            <a:avLst/>
          </a:prstGeom>
          <a:noFill/>
        </p:spPr>
        <p:txBody>
          <a:bodyPr wrap="square" lIns="91440" tIns="45720" rIns="91440" bIns="45720" rtlCol="0" anchor="t">
            <a:spAutoFit/>
          </a:bodyPr>
          <a:lstStyle/>
          <a:p>
            <a:pPr algn="ctr" defTabSz="914217">
              <a:defRPr/>
            </a:pPr>
            <a:r>
              <a:rPr lang="en-US" sz="1500" b="1" spc="-60">
                <a:latin typeface="CiscoSansTT ExtraLight"/>
                <a:ea typeface="ＭＳ Ｐゴシック"/>
                <a:cs typeface="Poppins"/>
              </a:rPr>
              <a:t>Let’s talk IT &amp; Cloud Automation</a:t>
            </a:r>
          </a:p>
        </p:txBody>
      </p:sp>
      <p:sp>
        <p:nvSpPr>
          <p:cNvPr id="27" name="TextBox 26">
            <a:extLst>
              <a:ext uri="{FF2B5EF4-FFF2-40B4-BE49-F238E27FC236}">
                <a16:creationId xmlns:a16="http://schemas.microsoft.com/office/drawing/2014/main" id="{D9A468AA-CABE-94BF-E3C7-D0A8E50A917D}"/>
              </a:ext>
            </a:extLst>
          </p:cNvPr>
          <p:cNvSpPr txBox="1"/>
          <p:nvPr/>
        </p:nvSpPr>
        <p:spPr>
          <a:xfrm>
            <a:off x="710248" y="3481019"/>
            <a:ext cx="1719906" cy="353943"/>
          </a:xfrm>
          <a:prstGeom prst="rect">
            <a:avLst/>
          </a:prstGeom>
          <a:noFill/>
        </p:spPr>
        <p:txBody>
          <a:bodyPr wrap="square" lIns="91440" tIns="45720" rIns="91440" bIns="45720" rtlCol="0" anchor="b">
            <a:spAutoFit/>
          </a:bodyPr>
          <a:lstStyle/>
          <a:p>
            <a:pPr algn="ctr" defTabSz="914217">
              <a:defRPr/>
            </a:pPr>
            <a:r>
              <a:rPr lang="en-US" sz="1700" b="1" spc="-15">
                <a:solidFill>
                  <a:schemeClr val="tx2"/>
                </a:solidFill>
                <a:latin typeface="CiscoSansTT ExtraLight"/>
                <a:ea typeface="ＭＳ Ｐゴシック"/>
                <a:cs typeface="Poppins"/>
              </a:rPr>
              <a:t>Manual</a:t>
            </a:r>
          </a:p>
        </p:txBody>
      </p:sp>
      <p:sp>
        <p:nvSpPr>
          <p:cNvPr id="28" name="TextBox 27">
            <a:extLst>
              <a:ext uri="{FF2B5EF4-FFF2-40B4-BE49-F238E27FC236}">
                <a16:creationId xmlns:a16="http://schemas.microsoft.com/office/drawing/2014/main" id="{216C0B60-A9BC-4971-19FF-15D8790083DB}"/>
              </a:ext>
            </a:extLst>
          </p:cNvPr>
          <p:cNvSpPr txBox="1"/>
          <p:nvPr/>
        </p:nvSpPr>
        <p:spPr>
          <a:xfrm>
            <a:off x="710248" y="3857038"/>
            <a:ext cx="1719907" cy="304250"/>
          </a:xfrm>
          <a:prstGeom prst="rect">
            <a:avLst/>
          </a:prstGeom>
          <a:noFill/>
        </p:spPr>
        <p:txBody>
          <a:bodyPr wrap="square" lIns="91440" tIns="45720" rIns="91440" bIns="45720" rtlCol="0" anchor="t">
            <a:spAutoFit/>
          </a:bodyPr>
          <a:lstStyle/>
          <a:p>
            <a:pPr algn="ctr" defTabSz="914217">
              <a:lnSpc>
                <a:spcPts val="1800"/>
              </a:lnSpc>
            </a:pPr>
            <a:r>
              <a:rPr lang="en-US" sz="1200" spc="-10">
                <a:latin typeface="CiscoSansTT ExtraLight"/>
                <a:ea typeface="ＭＳ Ｐゴシック"/>
                <a:cs typeface="Poppins"/>
              </a:rPr>
              <a:t>A Human process </a:t>
            </a:r>
            <a:endParaRPr lang="en-US" sz="1200" spc="-10">
              <a:latin typeface="CiscoSansTT ExtraLight"/>
              <a:cs typeface="Poppins" pitchFamily="2" charset="77"/>
            </a:endParaRPr>
          </a:p>
        </p:txBody>
      </p:sp>
      <p:sp>
        <p:nvSpPr>
          <p:cNvPr id="29" name="TextBox 28">
            <a:extLst>
              <a:ext uri="{FF2B5EF4-FFF2-40B4-BE49-F238E27FC236}">
                <a16:creationId xmlns:a16="http://schemas.microsoft.com/office/drawing/2014/main" id="{7B47636B-4755-8636-8445-F1B49E3392B6}"/>
              </a:ext>
            </a:extLst>
          </p:cNvPr>
          <p:cNvSpPr txBox="1"/>
          <p:nvPr/>
        </p:nvSpPr>
        <p:spPr>
          <a:xfrm>
            <a:off x="2966751" y="2757293"/>
            <a:ext cx="1719906" cy="615553"/>
          </a:xfrm>
          <a:prstGeom prst="rect">
            <a:avLst/>
          </a:prstGeom>
          <a:noFill/>
        </p:spPr>
        <p:txBody>
          <a:bodyPr wrap="square" lIns="91440" tIns="45720" rIns="91440" bIns="45720" rtlCol="0" anchor="b">
            <a:spAutoFit/>
          </a:bodyPr>
          <a:lstStyle/>
          <a:p>
            <a:pPr algn="ctr" defTabSz="914217"/>
            <a:r>
              <a:rPr lang="en-US" sz="1700" b="1" spc="-15">
                <a:solidFill>
                  <a:srgbClr val="92D050"/>
                </a:solidFill>
                <a:latin typeface="CiscoSansTT ExtraLight"/>
                <a:ea typeface="ＭＳ Ｐゴシック"/>
                <a:cs typeface="Poppins"/>
              </a:rPr>
              <a:t>Automating Tasks</a:t>
            </a:r>
          </a:p>
        </p:txBody>
      </p:sp>
      <p:sp>
        <p:nvSpPr>
          <p:cNvPr id="30" name="TextBox 29">
            <a:extLst>
              <a:ext uri="{FF2B5EF4-FFF2-40B4-BE49-F238E27FC236}">
                <a16:creationId xmlns:a16="http://schemas.microsoft.com/office/drawing/2014/main" id="{30EA120A-37FE-D796-EB54-13DED7100D2F}"/>
              </a:ext>
            </a:extLst>
          </p:cNvPr>
          <p:cNvSpPr txBox="1"/>
          <p:nvPr/>
        </p:nvSpPr>
        <p:spPr>
          <a:xfrm>
            <a:off x="2966751" y="3394922"/>
            <a:ext cx="1719907" cy="1004121"/>
          </a:xfrm>
          <a:prstGeom prst="rect">
            <a:avLst/>
          </a:prstGeom>
          <a:noFill/>
        </p:spPr>
        <p:txBody>
          <a:bodyPr wrap="square" lIns="91440" tIns="45720" rIns="91440" bIns="45720" rtlCol="0" anchor="t">
            <a:spAutoFit/>
          </a:bodyPr>
          <a:lstStyle/>
          <a:p>
            <a:pPr algn="ctr" defTabSz="914217">
              <a:lnSpc>
                <a:spcPts val="1800"/>
              </a:lnSpc>
            </a:pPr>
            <a:r>
              <a:rPr lang="en-US" sz="1200" spc="-10">
                <a:latin typeface="CiscoSansTT ExtraLight"/>
                <a:ea typeface="ＭＳ Ｐゴシック"/>
                <a:cs typeface="Poppins"/>
              </a:rPr>
              <a:t>Automate an IT task. A task, put plainly, is one technology-related action</a:t>
            </a:r>
          </a:p>
        </p:txBody>
      </p:sp>
      <p:sp>
        <p:nvSpPr>
          <p:cNvPr id="31" name="TextBox 30">
            <a:extLst>
              <a:ext uri="{FF2B5EF4-FFF2-40B4-BE49-F238E27FC236}">
                <a16:creationId xmlns:a16="http://schemas.microsoft.com/office/drawing/2014/main" id="{2CCCA3EC-F5A5-EC9C-EBD5-8FD9C1366DFE}"/>
              </a:ext>
            </a:extLst>
          </p:cNvPr>
          <p:cNvSpPr txBox="1"/>
          <p:nvPr/>
        </p:nvSpPr>
        <p:spPr>
          <a:xfrm>
            <a:off x="5228171" y="2295177"/>
            <a:ext cx="1719906" cy="615553"/>
          </a:xfrm>
          <a:prstGeom prst="rect">
            <a:avLst/>
          </a:prstGeom>
          <a:noFill/>
        </p:spPr>
        <p:txBody>
          <a:bodyPr wrap="square" lIns="91440" tIns="45720" rIns="91440" bIns="45720" rtlCol="0" anchor="b">
            <a:spAutoFit/>
          </a:bodyPr>
          <a:lstStyle/>
          <a:p>
            <a:pPr algn="ctr" defTabSz="914217"/>
            <a:r>
              <a:rPr lang="en-US" sz="1700" b="1" spc="-15">
                <a:solidFill>
                  <a:srgbClr val="0070C0"/>
                </a:solidFill>
                <a:latin typeface="CiscoSansTT ExtraLight"/>
                <a:ea typeface="ＭＳ Ｐゴシック"/>
                <a:cs typeface="Poppins"/>
              </a:rPr>
              <a:t>Automating Workflows</a:t>
            </a:r>
          </a:p>
        </p:txBody>
      </p:sp>
      <p:sp>
        <p:nvSpPr>
          <p:cNvPr id="32" name="TextBox 31">
            <a:extLst>
              <a:ext uri="{FF2B5EF4-FFF2-40B4-BE49-F238E27FC236}">
                <a16:creationId xmlns:a16="http://schemas.microsoft.com/office/drawing/2014/main" id="{D78DC3AF-185C-4C48-3DC1-51AB619B1813}"/>
              </a:ext>
            </a:extLst>
          </p:cNvPr>
          <p:cNvSpPr txBox="1"/>
          <p:nvPr/>
        </p:nvSpPr>
        <p:spPr>
          <a:xfrm>
            <a:off x="5228171" y="2932806"/>
            <a:ext cx="1719907" cy="767774"/>
          </a:xfrm>
          <a:prstGeom prst="rect">
            <a:avLst/>
          </a:prstGeom>
          <a:noFill/>
        </p:spPr>
        <p:txBody>
          <a:bodyPr wrap="square" lIns="91440" tIns="45720" rIns="91440" bIns="45720" rtlCol="0" anchor="t">
            <a:spAutoFit/>
          </a:bodyPr>
          <a:lstStyle/>
          <a:p>
            <a:pPr algn="ctr" defTabSz="914217">
              <a:lnSpc>
                <a:spcPts val="1800"/>
              </a:lnSpc>
            </a:pPr>
            <a:r>
              <a:rPr lang="en-US" sz="1200" spc="-10">
                <a:latin typeface="CiscoSansTT ExtraLight"/>
                <a:ea typeface="ＭＳ Ｐゴシック"/>
                <a:cs typeface="Poppins"/>
              </a:rPr>
              <a:t>Generally involving the completion of a series of related IT tasks</a:t>
            </a:r>
          </a:p>
        </p:txBody>
      </p:sp>
      <p:sp>
        <p:nvSpPr>
          <p:cNvPr id="33" name="TextBox 32">
            <a:extLst>
              <a:ext uri="{FF2B5EF4-FFF2-40B4-BE49-F238E27FC236}">
                <a16:creationId xmlns:a16="http://schemas.microsoft.com/office/drawing/2014/main" id="{24FE520D-1745-73F5-644F-D1F05807BA02}"/>
              </a:ext>
            </a:extLst>
          </p:cNvPr>
          <p:cNvSpPr txBox="1"/>
          <p:nvPr/>
        </p:nvSpPr>
        <p:spPr>
          <a:xfrm>
            <a:off x="7484509" y="1832897"/>
            <a:ext cx="1719906" cy="615553"/>
          </a:xfrm>
          <a:prstGeom prst="rect">
            <a:avLst/>
          </a:prstGeom>
          <a:noFill/>
        </p:spPr>
        <p:txBody>
          <a:bodyPr wrap="square" lIns="91440" tIns="45720" rIns="91440" bIns="45720" rtlCol="0" anchor="b">
            <a:spAutoFit/>
          </a:bodyPr>
          <a:lstStyle/>
          <a:p>
            <a:pPr algn="ctr" defTabSz="914217"/>
            <a:r>
              <a:rPr lang="en-US" sz="1700" b="1" spc="-15">
                <a:solidFill>
                  <a:srgbClr val="EE556B"/>
                </a:solidFill>
                <a:latin typeface="CiscoSansTT ExtraLight"/>
                <a:ea typeface="ＭＳ Ｐゴシック"/>
                <a:cs typeface="Poppins"/>
              </a:rPr>
              <a:t>Automating Workloads</a:t>
            </a:r>
          </a:p>
        </p:txBody>
      </p:sp>
      <p:sp>
        <p:nvSpPr>
          <p:cNvPr id="34" name="TextBox 33">
            <a:extLst>
              <a:ext uri="{FF2B5EF4-FFF2-40B4-BE49-F238E27FC236}">
                <a16:creationId xmlns:a16="http://schemas.microsoft.com/office/drawing/2014/main" id="{7439886E-C1AD-A03E-3DDC-B86549200391}"/>
              </a:ext>
            </a:extLst>
          </p:cNvPr>
          <p:cNvSpPr txBox="1"/>
          <p:nvPr/>
        </p:nvSpPr>
        <p:spPr>
          <a:xfrm>
            <a:off x="7342203" y="2474311"/>
            <a:ext cx="2003699" cy="1458413"/>
          </a:xfrm>
          <a:prstGeom prst="rect">
            <a:avLst/>
          </a:prstGeom>
          <a:noFill/>
        </p:spPr>
        <p:txBody>
          <a:bodyPr wrap="square" lIns="91440" tIns="45720" rIns="91440" bIns="45720" rtlCol="0" anchor="t">
            <a:spAutoFit/>
          </a:bodyPr>
          <a:lstStyle/>
          <a:p>
            <a:pPr algn="ctr" defTabSz="914217">
              <a:lnSpc>
                <a:spcPts val="1800"/>
              </a:lnSpc>
            </a:pPr>
            <a:r>
              <a:rPr lang="en-US" sz="1200" spc="-10">
                <a:latin typeface="CiscoSansTT ExtraLight"/>
                <a:ea typeface="ＭＳ Ｐゴシック"/>
                <a:cs typeface="Poppins"/>
              </a:rPr>
              <a:t>IT process automation across platforms and applications expand</a:t>
            </a:r>
          </a:p>
          <a:p>
            <a:pPr algn="ctr" defTabSz="914217">
              <a:lnSpc>
                <a:spcPts val="1800"/>
              </a:lnSpc>
            </a:pPr>
            <a:r>
              <a:rPr lang="en-US" sz="1200" spc="-10">
                <a:latin typeface="CiscoSansTT ExtraLight"/>
                <a:ea typeface="ＭＳ Ｐゴシック"/>
                <a:cs typeface="Poppins"/>
              </a:rPr>
              <a:t>       the capacity &amp; control of IT operations</a:t>
            </a:r>
          </a:p>
        </p:txBody>
      </p:sp>
      <p:sp>
        <p:nvSpPr>
          <p:cNvPr id="35" name="TextBox 34">
            <a:extLst>
              <a:ext uri="{FF2B5EF4-FFF2-40B4-BE49-F238E27FC236}">
                <a16:creationId xmlns:a16="http://schemas.microsoft.com/office/drawing/2014/main" id="{934D2511-D7AC-CC13-2EC0-1BCEF947C037}"/>
              </a:ext>
            </a:extLst>
          </p:cNvPr>
          <p:cNvSpPr txBox="1"/>
          <p:nvPr/>
        </p:nvSpPr>
        <p:spPr>
          <a:xfrm>
            <a:off x="9847603" y="1114087"/>
            <a:ext cx="1719906" cy="877163"/>
          </a:xfrm>
          <a:prstGeom prst="rect">
            <a:avLst/>
          </a:prstGeom>
          <a:noFill/>
        </p:spPr>
        <p:txBody>
          <a:bodyPr wrap="square" lIns="91440" tIns="45720" rIns="91440" bIns="45720" rtlCol="0" anchor="b">
            <a:spAutoFit/>
          </a:bodyPr>
          <a:lstStyle/>
          <a:p>
            <a:pPr algn="ctr" defTabSz="914217"/>
            <a:r>
              <a:rPr lang="en-US" sz="1700" b="1" spc="-15">
                <a:solidFill>
                  <a:srgbClr val="FFC000"/>
                </a:solidFill>
                <a:latin typeface="CiscoSansTT ExtraLight"/>
                <a:ea typeface="ＭＳ Ｐゴシック"/>
                <a:cs typeface="Poppins"/>
              </a:rPr>
              <a:t>Automating Business Processes</a:t>
            </a:r>
          </a:p>
        </p:txBody>
      </p:sp>
      <p:sp>
        <p:nvSpPr>
          <p:cNvPr id="36" name="TextBox 35">
            <a:extLst>
              <a:ext uri="{FF2B5EF4-FFF2-40B4-BE49-F238E27FC236}">
                <a16:creationId xmlns:a16="http://schemas.microsoft.com/office/drawing/2014/main" id="{E8826F85-47AE-4990-FAF2-3583D01EB764}"/>
              </a:ext>
            </a:extLst>
          </p:cNvPr>
          <p:cNvSpPr txBox="1"/>
          <p:nvPr/>
        </p:nvSpPr>
        <p:spPr>
          <a:xfrm>
            <a:off x="9740029" y="2013326"/>
            <a:ext cx="2198692" cy="1685461"/>
          </a:xfrm>
          <a:prstGeom prst="rect">
            <a:avLst/>
          </a:prstGeom>
          <a:noFill/>
        </p:spPr>
        <p:txBody>
          <a:bodyPr wrap="square" lIns="91440" tIns="45720" rIns="91440" bIns="45720" rtlCol="0" anchor="t">
            <a:spAutoFit/>
          </a:bodyPr>
          <a:lstStyle/>
          <a:p>
            <a:pPr algn="ctr" defTabSz="914217">
              <a:lnSpc>
                <a:spcPts val="1800"/>
              </a:lnSpc>
            </a:pPr>
            <a:r>
              <a:rPr lang="en-US" sz="1200" spc="-10">
                <a:latin typeface="CiscoSansTT ExtraLight"/>
                <a:ea typeface="ＭＳ Ｐゴシック"/>
                <a:cs typeface="Poppins"/>
              </a:rPr>
              <a:t>IT automation functions at the business level. Orchestrate processes across various  business areas, environments, APIs &amp; instances</a:t>
            </a:r>
          </a:p>
          <a:p>
            <a:pPr algn="ctr" defTabSz="914217">
              <a:lnSpc>
                <a:spcPts val="1800"/>
              </a:lnSpc>
            </a:pPr>
            <a:endParaRPr lang="en-US" sz="1200" spc="-10">
              <a:latin typeface="CiscoSansTT ExtraLight"/>
              <a:cs typeface="Poppins" pitchFamily="2" charset="77"/>
            </a:endParaRPr>
          </a:p>
        </p:txBody>
      </p:sp>
      <p:sp>
        <p:nvSpPr>
          <p:cNvPr id="42" name="Freeform 440">
            <a:extLst>
              <a:ext uri="{FF2B5EF4-FFF2-40B4-BE49-F238E27FC236}">
                <a16:creationId xmlns:a16="http://schemas.microsoft.com/office/drawing/2014/main" id="{A9CA0D47-A258-D4AF-5656-4881A800A223}"/>
              </a:ext>
            </a:extLst>
          </p:cNvPr>
          <p:cNvSpPr>
            <a:spLocks noChangeArrowheads="1"/>
          </p:cNvSpPr>
          <p:nvPr/>
        </p:nvSpPr>
        <p:spPr bwMode="auto">
          <a:xfrm>
            <a:off x="1467" y="3074701"/>
            <a:ext cx="12189069" cy="3781960"/>
          </a:xfrm>
          <a:custGeom>
            <a:avLst/>
            <a:gdLst>
              <a:gd name="T0" fmla="*/ 15508 w 19570"/>
              <a:gd name="T1" fmla="*/ 1692 h 6074"/>
              <a:gd name="T2" fmla="*/ 10897 w 19570"/>
              <a:gd name="T3" fmla="*/ 4144 h 6074"/>
              <a:gd name="T4" fmla="*/ 8309 w 19570"/>
              <a:gd name="T5" fmla="*/ 3677 h 6074"/>
              <a:gd name="T6" fmla="*/ 5828 w 19570"/>
              <a:gd name="T7" fmla="*/ 4383 h 6074"/>
              <a:gd name="T8" fmla="*/ 5828 w 19570"/>
              <a:gd name="T9" fmla="*/ 4383 h 6074"/>
              <a:gd name="T10" fmla="*/ 2565 w 19570"/>
              <a:gd name="T11" fmla="*/ 4300 h 6074"/>
              <a:gd name="T12" fmla="*/ 0 w 19570"/>
              <a:gd name="T13" fmla="*/ 5526 h 6074"/>
              <a:gd name="T14" fmla="*/ 0 w 19570"/>
              <a:gd name="T15" fmla="*/ 6031 h 6074"/>
              <a:gd name="T16" fmla="*/ 0 w 19570"/>
              <a:gd name="T17" fmla="*/ 6073 h 6074"/>
              <a:gd name="T18" fmla="*/ 19569 w 19570"/>
              <a:gd name="T19" fmla="*/ 6073 h 6074"/>
              <a:gd name="T20" fmla="*/ 19569 w 19570"/>
              <a:gd name="T21" fmla="*/ 0 h 6074"/>
              <a:gd name="T22" fmla="*/ 17843 w 19570"/>
              <a:gd name="T23" fmla="*/ 2082 h 6074"/>
              <a:gd name="T24" fmla="*/ 15508 w 19570"/>
              <a:gd name="T25" fmla="*/ 1692 h 6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570" h="6074">
                <a:moveTo>
                  <a:pt x="15508" y="1692"/>
                </a:moveTo>
                <a:lnTo>
                  <a:pt x="10897" y="4144"/>
                </a:lnTo>
                <a:lnTo>
                  <a:pt x="8309" y="3677"/>
                </a:lnTo>
                <a:lnTo>
                  <a:pt x="5828" y="4383"/>
                </a:lnTo>
                <a:lnTo>
                  <a:pt x="5828" y="4383"/>
                </a:lnTo>
                <a:cubicBezTo>
                  <a:pt x="5313" y="4429"/>
                  <a:pt x="2565" y="4300"/>
                  <a:pt x="2565" y="4300"/>
                </a:cubicBezTo>
                <a:lnTo>
                  <a:pt x="0" y="5526"/>
                </a:lnTo>
                <a:lnTo>
                  <a:pt x="0" y="6031"/>
                </a:lnTo>
                <a:lnTo>
                  <a:pt x="0" y="6073"/>
                </a:lnTo>
                <a:lnTo>
                  <a:pt x="19569" y="6073"/>
                </a:lnTo>
                <a:lnTo>
                  <a:pt x="19569" y="0"/>
                </a:lnTo>
                <a:lnTo>
                  <a:pt x="17843" y="2082"/>
                </a:lnTo>
                <a:lnTo>
                  <a:pt x="15508" y="1692"/>
                </a:lnTo>
              </a:path>
            </a:pathLst>
          </a:custGeom>
          <a:solidFill>
            <a:schemeClr val="accent4"/>
          </a:solidFill>
          <a:ln>
            <a:noFill/>
          </a:ln>
          <a:effectLst/>
        </p:spPr>
        <p:txBody>
          <a:bodyPr wrap="none" anchor="ctr"/>
          <a:lstStyle/>
          <a:p>
            <a:pPr marL="0" marR="0" lvl="0" indent="0"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747993"/>
              </a:solidFill>
              <a:effectLst/>
              <a:uLnTx/>
              <a:uFillTx/>
            </a:endParaRPr>
          </a:p>
        </p:txBody>
      </p:sp>
      <p:sp>
        <p:nvSpPr>
          <p:cNvPr id="40" name="TextBox 39">
            <a:extLst>
              <a:ext uri="{FF2B5EF4-FFF2-40B4-BE49-F238E27FC236}">
                <a16:creationId xmlns:a16="http://schemas.microsoft.com/office/drawing/2014/main" id="{900AD840-EA38-6B2C-CFD0-B1E524F11C1D}"/>
              </a:ext>
            </a:extLst>
          </p:cNvPr>
          <p:cNvSpPr txBox="1"/>
          <p:nvPr/>
        </p:nvSpPr>
        <p:spPr>
          <a:xfrm>
            <a:off x="8210565" y="5382078"/>
            <a:ext cx="3854058" cy="1016112"/>
          </a:xfrm>
          <a:prstGeom prst="rect">
            <a:avLst/>
          </a:prstGeom>
          <a:noFill/>
        </p:spPr>
        <p:txBody>
          <a:bodyPr wrap="square">
            <a:spAutoFit/>
          </a:bodyPr>
          <a:lstStyle/>
          <a:p>
            <a:pPr algn="ctr" defTabSz="914217">
              <a:lnSpc>
                <a:spcPts val="1800"/>
              </a:lnSpc>
            </a:pPr>
            <a:r>
              <a:rPr lang="en-US" sz="1800" spc="-10">
                <a:solidFill>
                  <a:schemeClr val="bg1"/>
                </a:solidFill>
                <a:latin typeface="CiscoSansTT ExtraLight"/>
                <a:ea typeface="ＭＳ Ｐゴシック"/>
                <a:cs typeface="Poppins"/>
              </a:rPr>
              <a:t>System complexity and value, both increase as we climb the Automation mountain but value is limited by external factors.</a:t>
            </a:r>
          </a:p>
        </p:txBody>
      </p:sp>
    </p:spTree>
    <p:extLst>
      <p:ext uri="{BB962C8B-B14F-4D97-AF65-F5344CB8AC3E}">
        <p14:creationId xmlns:p14="http://schemas.microsoft.com/office/powerpoint/2010/main" val="90831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ppt_x"/>
                                          </p:val>
                                        </p:tav>
                                        <p:tav tm="100000">
                                          <p:val>
                                            <p:strVal val="#ppt_x"/>
                                          </p:val>
                                        </p:tav>
                                      </p:tavLst>
                                    </p:anim>
                                    <p:anim calcmode="lin" valueType="num">
                                      <p:cBhvr additive="base">
                                        <p:cTn id="28" dur="5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additive="base">
                                        <p:cTn id="39" dur="500" fill="hold"/>
                                        <p:tgtEl>
                                          <p:spTgt spid="24"/>
                                        </p:tgtEl>
                                        <p:attrNameLst>
                                          <p:attrName>ppt_x</p:attrName>
                                        </p:attrNameLst>
                                      </p:cBhvr>
                                      <p:tavLst>
                                        <p:tav tm="0">
                                          <p:val>
                                            <p:strVal val="#ppt_x"/>
                                          </p:val>
                                        </p:tav>
                                        <p:tav tm="100000">
                                          <p:val>
                                            <p:strVal val="#ppt_x"/>
                                          </p:val>
                                        </p:tav>
                                      </p:tavLst>
                                    </p:anim>
                                    <p:anim calcmode="lin" valueType="num">
                                      <p:cBhvr additive="base">
                                        <p:cTn id="40" dur="50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42" grpId="0" animBg="1"/>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Shape 769"/>
          <p:cNvSpPr/>
          <p:nvPr/>
        </p:nvSpPr>
        <p:spPr>
          <a:xfrm>
            <a:off x="0" y="0"/>
            <a:ext cx="12182477" cy="3886984"/>
          </a:xfrm>
          <a:prstGeom prst="rect">
            <a:avLst/>
          </a:prstGeom>
          <a:solidFill>
            <a:schemeClr val="accent1"/>
          </a:solidFill>
          <a:ln w="12700">
            <a:miter lim="400000"/>
          </a:ln>
          <a:effectLst>
            <a:outerShdw sx="0" sy="0" rotWithShape="0">
              <a:scrgbClr r="0" g="0" b="0"/>
            </a:outerShdw>
          </a:effectLst>
          <a:extLst>
            <a:ext uri="{E45631CC-5BF2-4c18-A39C-3461C7D3F71A}">
              <a14:hiddenSp3d xmlns="" xmlns:a14="http://schemas.microsoft.com/office/drawing/2010/main" xmlns:mc="http://schemas.openxmlformats.org/markup-compatibility/2006" xmlns:p14="http://schemas.microsoft.com/office/powerpoint/2010/main" xmlns:a16="http://schemas.microsoft.com/office/drawing/2014/main" xmlns:ma14="http://schemas.microsoft.com/office/mac/drawingml/2011/main"/>
            </a:ext>
          </a:extLst>
        </p:spPr>
        <p:txBody>
          <a:bodyPr wrap="square" lIns="22848" tIns="45720" rIns="22848" bIns="45720" anchor="ctr">
            <a:noAutofit/>
          </a:bodyPr>
          <a:lstStyle/>
          <a:p>
            <a:pPr algn="ctr">
              <a:defRPr>
                <a:solidFill>
                  <a:srgbClr val="FFFFFF"/>
                </a:solidFill>
              </a:defRPr>
            </a:pPr>
            <a:endParaRPr sz="933">
              <a:latin typeface="CiscoSansTT Light" panose="020B0503020201020303" pitchFamily="34" charset="0"/>
              <a:cs typeface="CiscoSansTT Light" panose="020B0503020201020303" pitchFamily="34" charset="0"/>
            </a:endParaRPr>
          </a:p>
        </p:txBody>
      </p:sp>
      <p:sp>
        <p:nvSpPr>
          <p:cNvPr id="773" name="Shape 773"/>
          <p:cNvSpPr/>
          <p:nvPr/>
        </p:nvSpPr>
        <p:spPr>
          <a:xfrm>
            <a:off x="3132671" y="2135040"/>
            <a:ext cx="8074103" cy="1293960"/>
          </a:xfrm>
          <a:prstGeom prst="rect">
            <a:avLst/>
          </a:prstGeom>
          <a:ln w="12700">
            <a:miter lim="400000"/>
          </a:ln>
          <a:effectLst>
            <a:outerShdw sx="0" sy="0" rotWithShape="0">
              <a:scrgbClr r="0" g="0" b="0"/>
            </a:outerShdw>
          </a:effectLst>
          <a:extLst>
            <a:ext uri="{C572A759-6A51-4108-AA02-DFA0A04FC94B}">
              <ma14:wrappingTextBoxFlag xmlns="" xmlns:ma14="http://schemas.microsoft.com/office/mac/drawingml/2011/main" xmlns:mc="http://schemas.openxmlformats.org/markup-compatibility/2006" xmlns:p14="http://schemas.microsoft.com/office/powerpoint/2010/main" xmlns:a16="http://schemas.microsoft.com/office/drawing/2014/main" xmlns:a14="http://schemas.microsoft.com/office/drawing/2010/main" val="1"/>
            </a:ext>
            <a:ext uri="{E45631CC-5BF2-4c18-A39C-3461C7D3F71A}">
              <a14:hiddenSp3d xmlns="" xmlns:a14="http://schemas.microsoft.com/office/drawing/2010/main" xmlns:mc="http://schemas.openxmlformats.org/markup-compatibility/2006" xmlns:p14="http://schemas.microsoft.com/office/powerpoint/2010/main" xmlns:a16="http://schemas.microsoft.com/office/drawing/2014/main" xmlns:ma14="http://schemas.microsoft.com/office/mac/drawingml/2011/main"/>
            </a:ext>
          </a:extLst>
        </p:spPr>
        <p:txBody>
          <a:bodyPr wrap="square" lIns="45687" tIns="45687" rIns="45687" bIns="45687" anchor="t">
            <a:noAutofit/>
          </a:bodyPr>
          <a:lstStyle>
            <a:lvl1pPr>
              <a:lnSpc>
                <a:spcPct val="140000"/>
              </a:lnSpc>
              <a:spcBef>
                <a:spcPts val="2000"/>
              </a:spcBef>
              <a:defRPr sz="3200">
                <a:solidFill>
                  <a:srgbClr val="FFFFFF"/>
                </a:solidFill>
              </a:defRPr>
            </a:lvl1pPr>
          </a:lstStyle>
          <a:p>
            <a:pPr>
              <a:lnSpc>
                <a:spcPct val="100000"/>
              </a:lnSpc>
              <a:spcBef>
                <a:spcPct val="0"/>
              </a:spcBef>
              <a:defRPr sz="4800">
                <a:solidFill>
                  <a:srgbClr val="737572"/>
                </a:solidFill>
              </a:defRPr>
            </a:pPr>
            <a:r>
              <a:rPr lang="en-AU" sz="2100">
                <a:solidFill>
                  <a:schemeClr val="bg1">
                    <a:lumMod val="75000"/>
                  </a:schemeClr>
                </a:solidFill>
                <a:latin typeface="CiscoSansTT Light"/>
                <a:ea typeface="ＭＳ Ｐゴシック"/>
                <a:cs typeface="CiscoSansTT Light"/>
              </a:rPr>
              <a:t>Organisations have similar themes but often unique priorities and challenges. Generally, the approach is dependent on whether we’re adopting a tactical technical solution or strategic organisational transformation. </a:t>
            </a:r>
            <a:endParaRPr lang="en-AU" sz="2133">
              <a:solidFill>
                <a:schemeClr val="bg1">
                  <a:lumMod val="75000"/>
                </a:schemeClr>
              </a:solidFill>
              <a:latin typeface="CiscoSansTT Light" panose="020B0503020201020303" pitchFamily="34" charset="0"/>
              <a:cs typeface="CiscoSansTT Light" panose="020B0503020201020303" pitchFamily="34" charset="0"/>
            </a:endParaRPr>
          </a:p>
        </p:txBody>
      </p:sp>
      <p:sp>
        <p:nvSpPr>
          <p:cNvPr id="774" name="Shape 774"/>
          <p:cNvSpPr/>
          <p:nvPr/>
        </p:nvSpPr>
        <p:spPr>
          <a:xfrm>
            <a:off x="3132671" y="1114530"/>
            <a:ext cx="6178805" cy="507703"/>
          </a:xfrm>
          <a:prstGeom prst="rect">
            <a:avLst/>
          </a:prstGeom>
          <a:ln w="12700">
            <a:miter lim="400000"/>
          </a:ln>
          <a:effectLst>
            <a:outerShdw sx="0" sy="0" rotWithShape="0">
              <a:scrgbClr r="0" g="0" b="0"/>
            </a:outerShdw>
          </a:effectLst>
          <a:extLst>
            <a:ext uri="{C572A759-6A51-4108-AA02-DFA0A04FC94B}">
              <ma14:wrappingTextBoxFlag xmlns="" xmlns:ma14="http://schemas.microsoft.com/office/mac/drawingml/2011/main" xmlns:mc="http://schemas.openxmlformats.org/markup-compatibility/2006" xmlns:p14="http://schemas.microsoft.com/office/powerpoint/2010/main" xmlns:a16="http://schemas.microsoft.com/office/drawing/2014/main" xmlns:a14="http://schemas.microsoft.com/office/drawing/2010/main" val="1"/>
            </a:ext>
            <a:ext uri="{E45631CC-5BF2-4c18-A39C-3461C7D3F71A}">
              <a14:hiddenSp3d xmlns="" xmlns:a14="http://schemas.microsoft.com/office/drawing/2010/main" xmlns:mc="http://schemas.openxmlformats.org/markup-compatibility/2006" xmlns:p14="http://schemas.microsoft.com/office/powerpoint/2010/main" xmlns:a16="http://schemas.microsoft.com/office/drawing/2014/main" xmlns:ma14="http://schemas.microsoft.com/office/mac/drawingml/2011/main"/>
            </a:ext>
          </a:extLst>
        </p:spPr>
        <p:txBody>
          <a:bodyPr wrap="square" lIns="22848" tIns="45720" rIns="22848" bIns="45720">
            <a:noAutofit/>
          </a:bodyPr>
          <a:lstStyle>
            <a:lvl1pPr>
              <a:defRPr sz="5400">
                <a:solidFill>
                  <a:srgbClr val="FFFFFF"/>
                </a:solidFill>
              </a:defRPr>
            </a:lvl1pPr>
          </a:lstStyle>
          <a:p>
            <a:pPr>
              <a:defRPr sz="3600">
                <a:solidFill>
                  <a:srgbClr val="737572"/>
                </a:solidFill>
              </a:defRPr>
            </a:pPr>
            <a:r>
              <a:rPr lang="en-AU" sz="4267">
                <a:solidFill>
                  <a:schemeClr val="bg1">
                    <a:lumMod val="75000"/>
                  </a:schemeClr>
                </a:solidFill>
                <a:latin typeface="CiscoSansTT Light" panose="020B0503020201020303" pitchFamily="34" charset="0"/>
                <a:cs typeface="CiscoSansTT Light" panose="020B0503020201020303" pitchFamily="34" charset="0"/>
              </a:rPr>
              <a:t>Automation Strategy</a:t>
            </a:r>
          </a:p>
        </p:txBody>
      </p:sp>
      <p:pic>
        <p:nvPicPr>
          <p:cNvPr id="19" name="Picture 18">
            <a:extLst>
              <a:ext uri="{FF2B5EF4-FFF2-40B4-BE49-F238E27FC236}">
                <a16:creationId xmlns:a16="http://schemas.microsoft.com/office/drawing/2014/main" id="{68EF1961-C4DA-4E0A-A647-C426D525321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88403" y="1071319"/>
            <a:ext cx="1725811" cy="1719072"/>
          </a:xfrm>
          <a:prstGeom prst="rect">
            <a:avLst/>
          </a:prstGeom>
        </p:spPr>
      </p:pic>
      <p:sp>
        <p:nvSpPr>
          <p:cNvPr id="784" name="Shape5_20220110_114804"/>
          <p:cNvSpPr/>
          <p:nvPr/>
        </p:nvSpPr>
        <p:spPr>
          <a:xfrm>
            <a:off x="9734561" y="4449323"/>
            <a:ext cx="1700539" cy="287323"/>
          </a:xfrm>
          <a:prstGeom prst="rect">
            <a:avLst/>
          </a:prstGeom>
          <a:noFill/>
          <a:ln w="12700" cap="flat">
            <a:noFill/>
            <a:miter lim="400000"/>
          </a:ln>
          <a:effectLst>
            <a:outerShdw sx="0" sy="0" rotWithShape="0">
              <a:scrgbClr r="0" g="0" b="0"/>
            </a:outerShdw>
          </a:effectLst>
          <a:extLst>
            <a:ext uri="{C572A759-6A51-4108-AA02-DFA0A04FC94B}">
              <ma14:wrappingTextBoxFlag xmlns="" xmlns:ma14="http://schemas.microsoft.com/office/mac/drawingml/2011/main" xmlns:mc="http://schemas.openxmlformats.org/markup-compatibility/2006" xmlns:p14="http://schemas.microsoft.com/office/powerpoint/2010/main" xmlns:a16="http://schemas.microsoft.com/office/drawing/2014/main" xmlns:a14="http://schemas.microsoft.com/office/drawing/2010/main" val="1"/>
            </a:ext>
            <a:ext uri="{E45631CC-5BF2-4c18-A39C-3461C7D3F71A}">
              <a14:hiddenSp3d xmlns="" xmlns:a14="http://schemas.microsoft.com/office/drawing/2010/main" xmlns:mc="http://schemas.openxmlformats.org/markup-compatibility/2006" xmlns:p14="http://schemas.microsoft.com/office/powerpoint/2010/main" xmlns:a16="http://schemas.microsoft.com/office/drawing/2014/main" xmlns:ma14="http://schemas.microsoft.com/office/mac/drawingml/2011/main"/>
            </a:ext>
          </a:extLst>
        </p:spPr>
        <p:txBody>
          <a:bodyPr wrap="square" lIns="0" tIns="0" rIns="0" bIns="0" numCol="1" anchor="t">
            <a:spAutoFit/>
          </a:bodyPr>
          <a:lstStyle>
            <a:lvl1pPr defTabSz="685800">
              <a:lnSpc>
                <a:spcPct val="125000"/>
              </a:lnSpc>
              <a:defRPr sz="3200"/>
            </a:lvl1pPr>
          </a:lstStyle>
          <a:p>
            <a:pPr>
              <a:lnSpc>
                <a:spcPct val="100000"/>
              </a:lnSpc>
              <a:defRPr sz="2100"/>
            </a:pPr>
            <a:r>
              <a:rPr lang="en-AU" sz="1867">
                <a:latin typeface="CiscoSansTT Light" panose="020B0503020201020303" pitchFamily="34" charset="0"/>
                <a:cs typeface="CiscoSansTT Light" panose="020B0503020201020303" pitchFamily="34" charset="0"/>
              </a:rPr>
              <a:t>Time to Value</a:t>
            </a:r>
            <a:endParaRPr sz="1867">
              <a:latin typeface="CiscoSansTT Light" panose="020B0503020201020303" pitchFamily="34" charset="0"/>
              <a:cs typeface="CiscoSansTT Light" panose="020B0503020201020303" pitchFamily="34" charset="0"/>
            </a:endParaRPr>
          </a:p>
        </p:txBody>
      </p:sp>
      <p:pic>
        <p:nvPicPr>
          <p:cNvPr id="29" name="Picture 28">
            <a:extLst>
              <a:ext uri="{FF2B5EF4-FFF2-40B4-BE49-F238E27FC236}">
                <a16:creationId xmlns:a16="http://schemas.microsoft.com/office/drawing/2014/main" id="{BC43774E-2670-42A6-935E-A8417CA9CFE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710424" y="4146825"/>
            <a:ext cx="902208" cy="902208"/>
          </a:xfrm>
          <a:prstGeom prst="rect">
            <a:avLst/>
          </a:prstGeom>
        </p:spPr>
      </p:pic>
      <p:sp>
        <p:nvSpPr>
          <p:cNvPr id="776" name="Shape0_20220110_114804"/>
          <p:cNvSpPr/>
          <p:nvPr/>
        </p:nvSpPr>
        <p:spPr>
          <a:xfrm>
            <a:off x="1788868" y="4305693"/>
            <a:ext cx="1700537" cy="574644"/>
          </a:xfrm>
          <a:prstGeom prst="rect">
            <a:avLst/>
          </a:prstGeom>
          <a:noFill/>
          <a:ln w="12700" cap="flat">
            <a:noFill/>
            <a:miter lim="400000"/>
          </a:ln>
          <a:effectLst>
            <a:outerShdw sx="0" sy="0" rotWithShape="0">
              <a:scrgbClr r="0" g="0" b="0"/>
            </a:outerShdw>
          </a:effectLst>
          <a:extLst>
            <a:ext uri="{C572A759-6A51-4108-AA02-DFA0A04FC94B}">
              <ma14:wrappingTextBoxFlag xmlns="" xmlns:ma14="http://schemas.microsoft.com/office/mac/drawingml/2011/main" xmlns:mc="http://schemas.openxmlformats.org/markup-compatibility/2006" xmlns:p14="http://schemas.microsoft.com/office/powerpoint/2010/main" xmlns:a16="http://schemas.microsoft.com/office/drawing/2014/main" xmlns:a14="http://schemas.microsoft.com/office/drawing/2010/main" val="1"/>
            </a:ext>
            <a:ext uri="{E45631CC-5BF2-4c18-A39C-3461C7D3F71A}">
              <a14:hiddenSp3d xmlns="" xmlns:a14="http://schemas.microsoft.com/office/drawing/2010/main" xmlns:mc="http://schemas.openxmlformats.org/markup-compatibility/2006" xmlns:p14="http://schemas.microsoft.com/office/powerpoint/2010/main" xmlns:a16="http://schemas.microsoft.com/office/drawing/2014/main" xmlns:ma14="http://schemas.microsoft.com/office/mac/drawingml/2011/main"/>
            </a:ext>
          </a:extLst>
        </p:spPr>
        <p:txBody>
          <a:bodyPr wrap="square" lIns="0" tIns="0" rIns="0" bIns="0" numCol="1" anchor="t">
            <a:spAutoFit/>
          </a:bodyPr>
          <a:lstStyle>
            <a:lvl1pPr defTabSz="685800">
              <a:lnSpc>
                <a:spcPct val="125000"/>
              </a:lnSpc>
              <a:defRPr sz="3200"/>
            </a:lvl1pPr>
          </a:lstStyle>
          <a:p>
            <a:pPr>
              <a:lnSpc>
                <a:spcPct val="100000"/>
              </a:lnSpc>
              <a:defRPr sz="2100"/>
            </a:pPr>
            <a:r>
              <a:rPr lang="en-AU" sz="1867">
                <a:latin typeface="CiscoSansTT Light" panose="020B0503020201020303" pitchFamily="34" charset="0"/>
                <a:cs typeface="CiscoSansTT Light" panose="020B0503020201020303" pitchFamily="34" charset="0"/>
              </a:rPr>
              <a:t>Resource Availability</a:t>
            </a:r>
            <a:endParaRPr sz="1867">
              <a:latin typeface="CiscoSansTT Light" panose="020B0503020201020303" pitchFamily="34" charset="0"/>
              <a:cs typeface="CiscoSansTT Light" panose="020B0503020201020303" pitchFamily="34" charset="0"/>
            </a:endParaRPr>
          </a:p>
        </p:txBody>
      </p:sp>
      <p:sp>
        <p:nvSpPr>
          <p:cNvPr id="780" name="Shape3_20220110_114804"/>
          <p:cNvSpPr/>
          <p:nvPr/>
        </p:nvSpPr>
        <p:spPr>
          <a:xfrm>
            <a:off x="5784900" y="4307705"/>
            <a:ext cx="1700539" cy="574644"/>
          </a:xfrm>
          <a:prstGeom prst="rect">
            <a:avLst/>
          </a:prstGeom>
          <a:noFill/>
          <a:ln w="12700" cap="flat">
            <a:noFill/>
            <a:miter lim="400000"/>
          </a:ln>
          <a:effectLst>
            <a:outerShdw sx="0" sy="0" rotWithShape="0">
              <a:scrgbClr r="0" g="0" b="0"/>
            </a:outerShdw>
          </a:effectLst>
          <a:extLst>
            <a:ext uri="{C572A759-6A51-4108-AA02-DFA0A04FC94B}">
              <ma14:wrappingTextBoxFlag xmlns="" xmlns:ma14="http://schemas.microsoft.com/office/mac/drawingml/2011/main" xmlns:mc="http://schemas.openxmlformats.org/markup-compatibility/2006" xmlns:p14="http://schemas.microsoft.com/office/powerpoint/2010/main" xmlns:a16="http://schemas.microsoft.com/office/drawing/2014/main" xmlns:a14="http://schemas.microsoft.com/office/drawing/2010/main" val="1"/>
            </a:ext>
            <a:ext uri="{E45631CC-5BF2-4c18-A39C-3461C7D3F71A}">
              <a14:hiddenSp3d xmlns="" xmlns:a14="http://schemas.microsoft.com/office/drawing/2010/main" xmlns:mc="http://schemas.openxmlformats.org/markup-compatibility/2006" xmlns:p14="http://schemas.microsoft.com/office/powerpoint/2010/main" xmlns:a16="http://schemas.microsoft.com/office/drawing/2014/main" xmlns:ma14="http://schemas.microsoft.com/office/mac/drawingml/2011/main"/>
            </a:ext>
          </a:extLst>
        </p:spPr>
        <p:txBody>
          <a:bodyPr wrap="square" lIns="0" tIns="0" rIns="0" bIns="0" numCol="1" anchor="t">
            <a:spAutoFit/>
          </a:bodyPr>
          <a:lstStyle>
            <a:lvl1pPr defTabSz="685800">
              <a:lnSpc>
                <a:spcPct val="125000"/>
              </a:lnSpc>
              <a:defRPr sz="3200"/>
            </a:lvl1pPr>
          </a:lstStyle>
          <a:p>
            <a:pPr>
              <a:lnSpc>
                <a:spcPct val="100000"/>
              </a:lnSpc>
              <a:defRPr sz="2100"/>
            </a:pPr>
            <a:r>
              <a:rPr lang="en-AU" sz="1867">
                <a:latin typeface="CiscoSansTT Light" panose="020B0503020201020303" pitchFamily="34" charset="0"/>
                <a:cs typeface="CiscoSansTT Light" panose="020B0503020201020303" pitchFamily="34" charset="0"/>
              </a:rPr>
              <a:t>Security Requirements</a:t>
            </a:r>
            <a:endParaRPr sz="1867">
              <a:latin typeface="CiscoSansTT Light" panose="020B0503020201020303" pitchFamily="34" charset="0"/>
              <a:cs typeface="CiscoSansTT Light" panose="020B0503020201020303" pitchFamily="34" charset="0"/>
            </a:endParaRPr>
          </a:p>
        </p:txBody>
      </p:sp>
      <p:pic>
        <p:nvPicPr>
          <p:cNvPr id="32" name="Picture 31">
            <a:extLst>
              <a:ext uri="{FF2B5EF4-FFF2-40B4-BE49-F238E27FC236}">
                <a16:creationId xmlns:a16="http://schemas.microsoft.com/office/drawing/2014/main" id="{282D85F3-C9FD-4159-A54F-D681A554EAF5}"/>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753741" y="4146825"/>
            <a:ext cx="902208" cy="902208"/>
          </a:xfrm>
          <a:prstGeom prst="rect">
            <a:avLst/>
          </a:prstGeom>
        </p:spPr>
      </p:pic>
      <p:sp>
        <p:nvSpPr>
          <p:cNvPr id="16" name="Shape5_20220110_114804">
            <a:extLst>
              <a:ext uri="{FF2B5EF4-FFF2-40B4-BE49-F238E27FC236}">
                <a16:creationId xmlns:a16="http://schemas.microsoft.com/office/drawing/2014/main" id="{EE674B4F-0672-461A-9757-E56452F9A94E}"/>
              </a:ext>
            </a:extLst>
          </p:cNvPr>
          <p:cNvSpPr/>
          <p:nvPr/>
        </p:nvSpPr>
        <p:spPr>
          <a:xfrm>
            <a:off x="9723419" y="5546601"/>
            <a:ext cx="1700539" cy="287323"/>
          </a:xfrm>
          <a:prstGeom prst="rect">
            <a:avLst/>
          </a:prstGeom>
          <a:noFill/>
          <a:ln w="12700" cap="flat">
            <a:noFill/>
            <a:miter lim="400000"/>
          </a:ln>
          <a:effectLst>
            <a:outerShdw sx="0" sy="0" rotWithShape="0">
              <a:scrgbClr r="0" g="0" b="0"/>
            </a:outerShdw>
          </a:effectLst>
          <a:extLst>
            <a:ext uri="{C572A759-6A51-4108-AA02-DFA0A04FC94B}">
              <ma14:wrappingTextBoxFlag xmlns="" xmlns:ma14="http://schemas.microsoft.com/office/mac/drawingml/2011/main" xmlns:mc="http://schemas.openxmlformats.org/markup-compatibility/2006" xmlns:p14="http://schemas.microsoft.com/office/powerpoint/2010/main" xmlns:a16="http://schemas.microsoft.com/office/drawing/2014/main" xmlns:a14="http://schemas.microsoft.com/office/drawing/2010/main" val="1"/>
            </a:ext>
            <a:ext uri="{E45631CC-5BF2-4c18-A39C-3461C7D3F71A}">
              <a14:hiddenSp3d xmlns="" xmlns:a14="http://schemas.microsoft.com/office/drawing/2010/main" xmlns:mc="http://schemas.openxmlformats.org/markup-compatibility/2006" xmlns:p14="http://schemas.microsoft.com/office/powerpoint/2010/main" xmlns:a16="http://schemas.microsoft.com/office/drawing/2014/main" xmlns:ma14="http://schemas.microsoft.com/office/mac/drawingml/2011/main"/>
            </a:ext>
          </a:extLst>
        </p:spPr>
        <p:txBody>
          <a:bodyPr wrap="square" lIns="0" tIns="0" rIns="0" bIns="0" numCol="1" anchor="t">
            <a:spAutoFit/>
          </a:bodyPr>
          <a:lstStyle>
            <a:lvl1pPr defTabSz="685800">
              <a:lnSpc>
                <a:spcPct val="125000"/>
              </a:lnSpc>
              <a:defRPr sz="3200"/>
            </a:lvl1pPr>
          </a:lstStyle>
          <a:p>
            <a:pPr>
              <a:lnSpc>
                <a:spcPct val="100000"/>
              </a:lnSpc>
              <a:defRPr sz="2100"/>
            </a:pPr>
            <a:r>
              <a:rPr lang="en-AU" sz="1867">
                <a:latin typeface="CiscoSansTT Light" panose="020B0503020201020303" pitchFamily="34" charset="0"/>
                <a:cs typeface="CiscoSansTT Light" panose="020B0503020201020303" pitchFamily="34" charset="0"/>
              </a:rPr>
              <a:t>Technical Debt</a:t>
            </a:r>
            <a:endParaRPr sz="1867">
              <a:latin typeface="CiscoSansTT Light" panose="020B0503020201020303" pitchFamily="34" charset="0"/>
              <a:cs typeface="CiscoSansTT Light" panose="020B0503020201020303" pitchFamily="34" charset="0"/>
            </a:endParaRPr>
          </a:p>
        </p:txBody>
      </p:sp>
      <p:sp>
        <p:nvSpPr>
          <p:cNvPr id="20" name="Shape0_20220110_114804">
            <a:extLst>
              <a:ext uri="{FF2B5EF4-FFF2-40B4-BE49-F238E27FC236}">
                <a16:creationId xmlns:a16="http://schemas.microsoft.com/office/drawing/2014/main" id="{5734C467-8C3C-4EFF-9408-494BD3242CF7}"/>
              </a:ext>
            </a:extLst>
          </p:cNvPr>
          <p:cNvSpPr/>
          <p:nvPr/>
        </p:nvSpPr>
        <p:spPr>
          <a:xfrm>
            <a:off x="1788868" y="5402973"/>
            <a:ext cx="1700537" cy="574644"/>
          </a:xfrm>
          <a:prstGeom prst="rect">
            <a:avLst/>
          </a:prstGeom>
          <a:noFill/>
          <a:ln w="12700" cap="flat">
            <a:noFill/>
            <a:miter lim="400000"/>
          </a:ln>
          <a:effectLst>
            <a:outerShdw sx="0" sy="0" rotWithShape="0">
              <a:scrgbClr r="0" g="0" b="0"/>
            </a:outerShdw>
          </a:effectLst>
          <a:extLst>
            <a:ext uri="{C572A759-6A51-4108-AA02-DFA0A04FC94B}">
              <ma14:wrappingTextBoxFlag xmlns="" xmlns:ma14="http://schemas.microsoft.com/office/mac/drawingml/2011/main" xmlns:mc="http://schemas.openxmlformats.org/markup-compatibility/2006" xmlns:p14="http://schemas.microsoft.com/office/powerpoint/2010/main" xmlns:a16="http://schemas.microsoft.com/office/drawing/2014/main" xmlns:a14="http://schemas.microsoft.com/office/drawing/2010/main" val="1"/>
            </a:ext>
            <a:ext uri="{E45631CC-5BF2-4c18-A39C-3461C7D3F71A}">
              <a14:hiddenSp3d xmlns="" xmlns:a14="http://schemas.microsoft.com/office/drawing/2010/main" xmlns:mc="http://schemas.openxmlformats.org/markup-compatibility/2006" xmlns:p14="http://schemas.microsoft.com/office/powerpoint/2010/main" xmlns:a16="http://schemas.microsoft.com/office/drawing/2014/main" xmlns:ma14="http://schemas.microsoft.com/office/mac/drawingml/2011/main"/>
            </a:ext>
          </a:extLst>
        </p:spPr>
        <p:txBody>
          <a:bodyPr wrap="square" lIns="0" tIns="0" rIns="0" bIns="0" numCol="1" anchor="t">
            <a:spAutoFit/>
          </a:bodyPr>
          <a:lstStyle>
            <a:lvl1pPr defTabSz="685800">
              <a:lnSpc>
                <a:spcPct val="125000"/>
              </a:lnSpc>
              <a:defRPr sz="3200"/>
            </a:lvl1pPr>
          </a:lstStyle>
          <a:p>
            <a:pPr>
              <a:lnSpc>
                <a:spcPct val="100000"/>
              </a:lnSpc>
              <a:defRPr sz="2100"/>
            </a:pPr>
            <a:r>
              <a:rPr lang="en-AU" sz="1867">
                <a:latin typeface="CiscoSansTT Light" panose="020B0503020201020303" pitchFamily="34" charset="0"/>
                <a:cs typeface="CiscoSansTT Light" panose="020B0503020201020303" pitchFamily="34" charset="0"/>
              </a:rPr>
              <a:t>User Competency</a:t>
            </a:r>
            <a:endParaRPr sz="1867">
              <a:latin typeface="CiscoSansTT Light" panose="020B0503020201020303" pitchFamily="34" charset="0"/>
              <a:cs typeface="CiscoSansTT Light" panose="020B0503020201020303" pitchFamily="34" charset="0"/>
            </a:endParaRPr>
          </a:p>
        </p:txBody>
      </p:sp>
      <p:sp>
        <p:nvSpPr>
          <p:cNvPr id="23" name="Shape3_20220110_114804">
            <a:extLst>
              <a:ext uri="{FF2B5EF4-FFF2-40B4-BE49-F238E27FC236}">
                <a16:creationId xmlns:a16="http://schemas.microsoft.com/office/drawing/2014/main" id="{F55CD27B-5349-4EB3-9D85-095DF23DF10C}"/>
              </a:ext>
            </a:extLst>
          </p:cNvPr>
          <p:cNvSpPr/>
          <p:nvPr/>
        </p:nvSpPr>
        <p:spPr>
          <a:xfrm>
            <a:off x="5745549" y="5402973"/>
            <a:ext cx="1700539" cy="574644"/>
          </a:xfrm>
          <a:prstGeom prst="rect">
            <a:avLst/>
          </a:prstGeom>
          <a:noFill/>
          <a:ln w="12700" cap="flat">
            <a:noFill/>
            <a:miter lim="400000"/>
          </a:ln>
          <a:effectLst>
            <a:outerShdw sx="0" sy="0" rotWithShape="0">
              <a:scrgbClr r="0" g="0" b="0"/>
            </a:outerShdw>
          </a:effectLst>
          <a:extLst>
            <a:ext uri="{C572A759-6A51-4108-AA02-DFA0A04FC94B}">
              <ma14:wrappingTextBoxFlag xmlns="" xmlns:ma14="http://schemas.microsoft.com/office/mac/drawingml/2011/main" xmlns:mc="http://schemas.openxmlformats.org/markup-compatibility/2006" xmlns:p14="http://schemas.microsoft.com/office/powerpoint/2010/main" xmlns:a16="http://schemas.microsoft.com/office/drawing/2014/main" xmlns:a14="http://schemas.microsoft.com/office/drawing/2010/main" val="1"/>
            </a:ext>
            <a:ext uri="{E45631CC-5BF2-4c18-A39C-3461C7D3F71A}">
              <a14:hiddenSp3d xmlns="" xmlns:a14="http://schemas.microsoft.com/office/drawing/2010/main" xmlns:mc="http://schemas.openxmlformats.org/markup-compatibility/2006" xmlns:p14="http://schemas.microsoft.com/office/powerpoint/2010/main" xmlns:a16="http://schemas.microsoft.com/office/drawing/2014/main" xmlns:ma14="http://schemas.microsoft.com/office/mac/drawingml/2011/main"/>
            </a:ext>
          </a:extLst>
        </p:spPr>
        <p:txBody>
          <a:bodyPr wrap="square" lIns="0" tIns="0" rIns="0" bIns="0" numCol="1" anchor="t">
            <a:spAutoFit/>
          </a:bodyPr>
          <a:lstStyle>
            <a:lvl1pPr defTabSz="685800">
              <a:lnSpc>
                <a:spcPct val="125000"/>
              </a:lnSpc>
              <a:defRPr sz="3200"/>
            </a:lvl1pPr>
          </a:lstStyle>
          <a:p>
            <a:pPr>
              <a:lnSpc>
                <a:spcPct val="100000"/>
              </a:lnSpc>
              <a:defRPr sz="2100"/>
            </a:pPr>
            <a:r>
              <a:rPr lang="en-AU" sz="1867">
                <a:latin typeface="CiscoSansTT Light" panose="020B0503020201020303" pitchFamily="34" charset="0"/>
                <a:cs typeface="CiscoSansTT Light" panose="020B0503020201020303" pitchFamily="34" charset="0"/>
              </a:rPr>
              <a:t>Technical Complexity</a:t>
            </a:r>
            <a:endParaRPr sz="1867">
              <a:latin typeface="CiscoSansTT Light" panose="020B0503020201020303" pitchFamily="34" charset="0"/>
              <a:cs typeface="CiscoSansTT Light" panose="020B0503020201020303" pitchFamily="34" charset="0"/>
            </a:endParaRPr>
          </a:p>
        </p:txBody>
      </p:sp>
      <p:pic>
        <p:nvPicPr>
          <p:cNvPr id="26" name="Picture 25">
            <a:extLst>
              <a:ext uri="{FF2B5EF4-FFF2-40B4-BE49-F238E27FC236}">
                <a16:creationId xmlns:a16="http://schemas.microsoft.com/office/drawing/2014/main" id="{F6C77682-5414-495F-A8BA-328E4A5B25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53741" y="5244105"/>
            <a:ext cx="902208" cy="902208"/>
          </a:xfrm>
          <a:prstGeom prst="rect">
            <a:avLst/>
          </a:prstGeom>
        </p:spPr>
      </p:pic>
      <p:pic>
        <p:nvPicPr>
          <p:cNvPr id="28" name="Picture 27">
            <a:extLst>
              <a:ext uri="{FF2B5EF4-FFF2-40B4-BE49-F238E27FC236}">
                <a16:creationId xmlns:a16="http://schemas.microsoft.com/office/drawing/2014/main" id="{139C8BF5-0B71-440C-960E-B3112019FB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8043" y="5244105"/>
            <a:ext cx="902208" cy="902208"/>
          </a:xfrm>
          <a:prstGeom prst="rect">
            <a:avLst/>
          </a:prstGeom>
        </p:spPr>
      </p:pic>
      <p:pic>
        <p:nvPicPr>
          <p:cNvPr id="31" name="Picture 30">
            <a:extLst>
              <a:ext uri="{FF2B5EF4-FFF2-40B4-BE49-F238E27FC236}">
                <a16:creationId xmlns:a16="http://schemas.microsoft.com/office/drawing/2014/main" id="{A2DC8846-5F28-4549-9BDB-2D48A7287D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8627" y="4146633"/>
            <a:ext cx="900640" cy="902400"/>
          </a:xfrm>
          <a:prstGeom prst="rect">
            <a:avLst/>
          </a:prstGeom>
        </p:spPr>
      </p:pic>
      <p:pic>
        <p:nvPicPr>
          <p:cNvPr id="33" name="Picture 32">
            <a:extLst>
              <a:ext uri="{FF2B5EF4-FFF2-40B4-BE49-F238E27FC236}">
                <a16:creationId xmlns:a16="http://schemas.microsoft.com/office/drawing/2014/main" id="{E40AA6C2-1369-4E1D-B93B-DC3D7EBE77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10232" y="5239031"/>
            <a:ext cx="902400" cy="902400"/>
          </a:xfrm>
          <a:prstGeom prst="rect">
            <a:avLst/>
          </a:prstGeom>
        </p:spPr>
      </p:pic>
    </p:spTree>
    <p:custDataLst>
      <p:tags r:id="rId1"/>
    </p:custDataLst>
    <p:extLst>
      <p:ext uri="{BB962C8B-B14F-4D97-AF65-F5344CB8AC3E}">
        <p14:creationId xmlns:p14="http://schemas.microsoft.com/office/powerpoint/2010/main" val="251882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9F645C0-6623-4408-849F-D19BBCE97196}"/>
              </a:ext>
            </a:extLst>
          </p:cNvPr>
          <p:cNvSpPr>
            <a:spLocks noChangeArrowheads="1"/>
          </p:cNvSpPr>
          <p:nvPr/>
        </p:nvSpPr>
        <p:spPr bwMode="auto">
          <a:xfrm>
            <a:off x="682625" y="3862458"/>
            <a:ext cx="5387931" cy="1999631"/>
          </a:xfrm>
          <a:prstGeom prst="rect">
            <a:avLst/>
          </a:prstGeom>
          <a:solidFill>
            <a:schemeClr val="accent1">
              <a:lumMod val="20000"/>
              <a:lumOff val="80000"/>
            </a:schemeClr>
          </a:solidFill>
          <a:ln w="28575" algn="ctr">
            <a:solidFill>
              <a:schemeClr val="accent1">
                <a:lumMod val="20000"/>
                <a:lumOff val="80000"/>
              </a:schemeClr>
            </a:solidFill>
            <a:miter lim="800000"/>
            <a:headEnd/>
            <a:tailEnd/>
          </a:ln>
          <a:effectLst/>
        </p:spPr>
        <p:txBody>
          <a:bodyPr lIns="228591" tIns="228591" rIns="228591" bIns="228591" anchor="b"/>
          <a:lstStyle/>
          <a:p>
            <a:r>
              <a:rPr lang="en-US" sz="1600">
                <a:solidFill>
                  <a:schemeClr val="bg1"/>
                </a:solidFill>
                <a:latin typeface="+mj-lt"/>
              </a:rPr>
              <a:t>SRE / DevOps Model</a:t>
            </a:r>
          </a:p>
          <a:p>
            <a:r>
              <a:rPr lang="en-US" sz="1600">
                <a:solidFill>
                  <a:schemeClr val="bg1"/>
                </a:solidFill>
                <a:latin typeface="+mj-lt"/>
              </a:rPr>
              <a:t>CI/CD</a:t>
            </a:r>
          </a:p>
          <a:p>
            <a:r>
              <a:rPr lang="en-US" sz="1600">
                <a:solidFill>
                  <a:schemeClr val="bg1"/>
                </a:solidFill>
                <a:latin typeface="+mj-lt"/>
              </a:rPr>
              <a:t>Business and IT Alignment</a:t>
            </a:r>
          </a:p>
          <a:p>
            <a:r>
              <a:rPr lang="en-US" sz="1600">
                <a:solidFill>
                  <a:schemeClr val="bg1"/>
                </a:solidFill>
                <a:latin typeface="+mj-lt"/>
              </a:rPr>
              <a:t>In-house expertise</a:t>
            </a:r>
          </a:p>
          <a:p>
            <a:r>
              <a:rPr lang="en-US" sz="1600">
                <a:solidFill>
                  <a:schemeClr val="bg1"/>
                </a:solidFill>
                <a:latin typeface="+mj-lt"/>
              </a:rPr>
              <a:t>Tool Consolidation </a:t>
            </a:r>
          </a:p>
        </p:txBody>
      </p:sp>
      <p:sp>
        <p:nvSpPr>
          <p:cNvPr id="5" name="Rectangle 4">
            <a:extLst>
              <a:ext uri="{FF2B5EF4-FFF2-40B4-BE49-F238E27FC236}">
                <a16:creationId xmlns:a16="http://schemas.microsoft.com/office/drawing/2014/main" id="{7E25FBF4-B4B6-42EE-A558-1F29523A409B}"/>
              </a:ext>
            </a:extLst>
          </p:cNvPr>
          <p:cNvSpPr>
            <a:spLocks noChangeArrowheads="1"/>
          </p:cNvSpPr>
          <p:nvPr/>
        </p:nvSpPr>
        <p:spPr bwMode="auto">
          <a:xfrm>
            <a:off x="682624" y="1510006"/>
            <a:ext cx="5387931" cy="1999631"/>
          </a:xfrm>
          <a:prstGeom prst="rect">
            <a:avLst/>
          </a:prstGeom>
          <a:solidFill>
            <a:schemeClr val="tx2">
              <a:lumMod val="20000"/>
              <a:lumOff val="80000"/>
            </a:schemeClr>
          </a:solidFill>
          <a:ln w="28575" algn="ctr">
            <a:noFill/>
            <a:miter lim="800000"/>
            <a:headEnd/>
            <a:tailEnd/>
          </a:ln>
          <a:effectLst/>
        </p:spPr>
        <p:txBody>
          <a:bodyPr lIns="228591" tIns="228591" rIns="228591" bIns="45719"/>
          <a:lstStyle/>
          <a:p>
            <a:pPr>
              <a:lnSpc>
                <a:spcPct val="114000"/>
              </a:lnSpc>
            </a:pPr>
            <a:r>
              <a:rPr lang="en-US" sz="1600">
                <a:solidFill>
                  <a:schemeClr val="bg1"/>
                </a:solidFill>
                <a:latin typeface="+mj-lt"/>
              </a:rPr>
              <a:t>Data Aggregation</a:t>
            </a:r>
          </a:p>
          <a:p>
            <a:pPr>
              <a:lnSpc>
                <a:spcPct val="114000"/>
              </a:lnSpc>
            </a:pPr>
            <a:r>
              <a:rPr lang="en-US" sz="1600">
                <a:solidFill>
                  <a:schemeClr val="bg1"/>
                </a:solidFill>
                <a:latin typeface="+mj-lt"/>
              </a:rPr>
              <a:t>Network Visibility</a:t>
            </a:r>
          </a:p>
          <a:p>
            <a:pPr>
              <a:lnSpc>
                <a:spcPct val="114000"/>
              </a:lnSpc>
            </a:pPr>
            <a:r>
              <a:rPr lang="en-US" sz="1600" i="1">
                <a:solidFill>
                  <a:schemeClr val="bg1"/>
                </a:solidFill>
                <a:latin typeface="+mj-lt"/>
              </a:rPr>
              <a:t>Event Correlation*</a:t>
            </a:r>
          </a:p>
          <a:p>
            <a:pPr>
              <a:lnSpc>
                <a:spcPct val="114000"/>
              </a:lnSpc>
            </a:pPr>
            <a:endParaRPr lang="en-US" sz="1600">
              <a:solidFill>
                <a:schemeClr val="bg1"/>
              </a:solidFill>
              <a:latin typeface="+mj-lt"/>
            </a:endParaRPr>
          </a:p>
          <a:p>
            <a:pPr>
              <a:lnSpc>
                <a:spcPct val="114000"/>
              </a:lnSpc>
            </a:pPr>
            <a:endParaRPr lang="en-US" sz="1600">
              <a:solidFill>
                <a:schemeClr val="bg1"/>
              </a:solidFill>
              <a:latin typeface="+mj-lt"/>
            </a:endParaRPr>
          </a:p>
          <a:p>
            <a:pPr algn="l" eaLnBrk="1" hangingPunct="1">
              <a:lnSpc>
                <a:spcPct val="114000"/>
              </a:lnSpc>
            </a:pPr>
            <a:endParaRPr lang="en-US" sz="1600">
              <a:solidFill>
                <a:schemeClr val="bg1"/>
              </a:solidFill>
              <a:latin typeface="+mj-lt"/>
              <a:cs typeface="Arial" charset="0"/>
            </a:endParaRPr>
          </a:p>
        </p:txBody>
      </p:sp>
      <p:sp>
        <p:nvSpPr>
          <p:cNvPr id="6" name="Rectangle 5">
            <a:extLst>
              <a:ext uri="{FF2B5EF4-FFF2-40B4-BE49-F238E27FC236}">
                <a16:creationId xmlns:a16="http://schemas.microsoft.com/office/drawing/2014/main" id="{39DA04A3-9AF8-4D73-B802-A88F9DA6F796}"/>
              </a:ext>
            </a:extLst>
          </p:cNvPr>
          <p:cNvSpPr>
            <a:spLocks noChangeArrowheads="1"/>
          </p:cNvSpPr>
          <p:nvPr/>
        </p:nvSpPr>
        <p:spPr bwMode="auto">
          <a:xfrm>
            <a:off x="6139975" y="3862458"/>
            <a:ext cx="5367815" cy="1999631"/>
          </a:xfrm>
          <a:prstGeom prst="rect">
            <a:avLst/>
          </a:prstGeom>
          <a:solidFill>
            <a:schemeClr val="accent2">
              <a:lumMod val="40000"/>
              <a:lumOff val="60000"/>
            </a:schemeClr>
          </a:solidFill>
          <a:ln w="28575" algn="ctr">
            <a:noFill/>
            <a:miter lim="800000"/>
            <a:headEnd/>
            <a:tailEnd/>
          </a:ln>
          <a:effectLst/>
        </p:spPr>
        <p:txBody>
          <a:bodyPr lIns="45719" tIns="228591" rIns="228591" bIns="228591" anchor="b"/>
          <a:lstStyle/>
          <a:p>
            <a:pPr algn="r" eaLnBrk="1" hangingPunct="1">
              <a:lnSpc>
                <a:spcPct val="114000"/>
              </a:lnSpc>
            </a:pPr>
            <a:r>
              <a:rPr lang="en-US" sz="1600">
                <a:solidFill>
                  <a:schemeClr val="bg1"/>
                </a:solidFill>
                <a:latin typeface="+mj-lt"/>
                <a:cs typeface="Arial" charset="0"/>
              </a:rPr>
              <a:t>Automated Testing</a:t>
            </a:r>
          </a:p>
          <a:p>
            <a:pPr algn="r" eaLnBrk="1" hangingPunct="1">
              <a:lnSpc>
                <a:spcPct val="114000"/>
              </a:lnSpc>
            </a:pPr>
            <a:r>
              <a:rPr lang="en-US" sz="1600">
                <a:solidFill>
                  <a:schemeClr val="bg1"/>
                </a:solidFill>
                <a:latin typeface="+mj-lt"/>
                <a:cs typeface="Arial" charset="0"/>
              </a:rPr>
              <a:t>Issue Resolution</a:t>
            </a:r>
          </a:p>
          <a:p>
            <a:pPr algn="r" eaLnBrk="1" hangingPunct="1">
              <a:lnSpc>
                <a:spcPct val="114000"/>
              </a:lnSpc>
            </a:pPr>
            <a:r>
              <a:rPr lang="en-US" sz="1600">
                <a:solidFill>
                  <a:schemeClr val="bg1"/>
                </a:solidFill>
                <a:latin typeface="+mj-lt"/>
                <a:cs typeface="Arial" charset="0"/>
              </a:rPr>
              <a:t>Compliance/Assurance Testing</a:t>
            </a:r>
          </a:p>
          <a:p>
            <a:pPr algn="r" eaLnBrk="1" hangingPunct="1">
              <a:lnSpc>
                <a:spcPct val="114000"/>
              </a:lnSpc>
            </a:pPr>
            <a:r>
              <a:rPr lang="en-US" sz="1600">
                <a:solidFill>
                  <a:schemeClr val="bg1"/>
                </a:solidFill>
                <a:latin typeface="+mj-lt"/>
                <a:cs typeface="Arial" charset="0"/>
              </a:rPr>
              <a:t>Pre/Post Change Validation</a:t>
            </a:r>
          </a:p>
          <a:p>
            <a:pPr algn="r" eaLnBrk="1" hangingPunct="1">
              <a:lnSpc>
                <a:spcPct val="114000"/>
              </a:lnSpc>
            </a:pPr>
            <a:r>
              <a:rPr lang="en-US" sz="1600" i="1">
                <a:solidFill>
                  <a:schemeClr val="bg1"/>
                </a:solidFill>
                <a:latin typeface="+mj-lt"/>
                <a:cs typeface="Arial" charset="0"/>
              </a:rPr>
              <a:t>Event Correlation*</a:t>
            </a:r>
          </a:p>
        </p:txBody>
      </p:sp>
      <p:sp>
        <p:nvSpPr>
          <p:cNvPr id="7" name="Rectangle 6">
            <a:extLst>
              <a:ext uri="{FF2B5EF4-FFF2-40B4-BE49-F238E27FC236}">
                <a16:creationId xmlns:a16="http://schemas.microsoft.com/office/drawing/2014/main" id="{6689CC88-413B-4B7C-A918-41987C0C5639}"/>
              </a:ext>
            </a:extLst>
          </p:cNvPr>
          <p:cNvSpPr>
            <a:spLocks noChangeArrowheads="1"/>
          </p:cNvSpPr>
          <p:nvPr/>
        </p:nvSpPr>
        <p:spPr bwMode="auto">
          <a:xfrm>
            <a:off x="6121449" y="1511001"/>
            <a:ext cx="5367815" cy="1999631"/>
          </a:xfrm>
          <a:prstGeom prst="rect">
            <a:avLst/>
          </a:prstGeom>
          <a:solidFill>
            <a:schemeClr val="accent5">
              <a:lumMod val="40000"/>
              <a:lumOff val="60000"/>
            </a:schemeClr>
          </a:solidFill>
          <a:ln w="28575" algn="ctr">
            <a:noFill/>
            <a:miter lim="800000"/>
            <a:headEnd/>
            <a:tailEnd/>
          </a:ln>
          <a:effectLst/>
        </p:spPr>
        <p:txBody>
          <a:bodyPr lIns="45719" tIns="228591" rIns="228591" bIns="45719"/>
          <a:lstStyle/>
          <a:p>
            <a:pPr algn="r">
              <a:lnSpc>
                <a:spcPct val="114000"/>
              </a:lnSpc>
            </a:pPr>
            <a:r>
              <a:rPr lang="en-US" sz="1600">
                <a:solidFill>
                  <a:schemeClr val="bg1"/>
                </a:solidFill>
                <a:latin typeface="+mj-lt"/>
              </a:rPr>
              <a:t>Configuration Management</a:t>
            </a:r>
          </a:p>
          <a:p>
            <a:pPr algn="r">
              <a:lnSpc>
                <a:spcPct val="114000"/>
              </a:lnSpc>
            </a:pPr>
            <a:r>
              <a:rPr lang="en-US" sz="1600" b="1">
                <a:solidFill>
                  <a:schemeClr val="bg1"/>
                </a:solidFill>
                <a:latin typeface="+mj-lt"/>
              </a:rPr>
              <a:t>Infrastructure as Code</a:t>
            </a:r>
          </a:p>
          <a:p>
            <a:pPr algn="r">
              <a:lnSpc>
                <a:spcPct val="114000"/>
              </a:lnSpc>
            </a:pPr>
            <a:r>
              <a:rPr lang="en-US" sz="1600">
                <a:solidFill>
                  <a:schemeClr val="bg1"/>
                </a:solidFill>
                <a:latin typeface="+mj-lt"/>
              </a:rPr>
              <a:t>Network Provisioning</a:t>
            </a:r>
          </a:p>
          <a:p>
            <a:pPr algn="r">
              <a:lnSpc>
                <a:spcPct val="114000"/>
              </a:lnSpc>
            </a:pPr>
            <a:r>
              <a:rPr lang="en-US" sz="1600">
                <a:solidFill>
                  <a:schemeClr val="bg1"/>
                </a:solidFill>
                <a:latin typeface="+mj-lt"/>
              </a:rPr>
              <a:t>Policy Management</a:t>
            </a:r>
          </a:p>
          <a:p>
            <a:pPr algn="r">
              <a:lnSpc>
                <a:spcPct val="114000"/>
              </a:lnSpc>
            </a:pPr>
            <a:r>
              <a:rPr lang="en-US" sz="1600">
                <a:solidFill>
                  <a:schemeClr val="bg1"/>
                </a:solidFill>
                <a:latin typeface="+mj-lt"/>
              </a:rPr>
              <a:t>Closed Loop Automation</a:t>
            </a:r>
          </a:p>
          <a:p>
            <a:pPr algn="r">
              <a:lnSpc>
                <a:spcPct val="114000"/>
              </a:lnSpc>
            </a:pPr>
            <a:r>
              <a:rPr lang="en-US" sz="1600">
                <a:solidFill>
                  <a:schemeClr val="bg1"/>
                </a:solidFill>
                <a:latin typeface="+mj-lt"/>
              </a:rPr>
              <a:t>Service Orchestration</a:t>
            </a:r>
            <a:endParaRPr lang="en-US" sz="1600">
              <a:solidFill>
                <a:schemeClr val="bg1"/>
              </a:solidFill>
              <a:latin typeface="+mj-lt"/>
              <a:cs typeface="Arial" charset="0"/>
            </a:endParaRPr>
          </a:p>
        </p:txBody>
      </p:sp>
      <p:sp>
        <p:nvSpPr>
          <p:cNvPr id="8" name="Arc 5">
            <a:extLst>
              <a:ext uri="{FF2B5EF4-FFF2-40B4-BE49-F238E27FC236}">
                <a16:creationId xmlns:a16="http://schemas.microsoft.com/office/drawing/2014/main" id="{FC67F4CE-4E2F-4609-A637-5626676A82DF}"/>
              </a:ext>
            </a:extLst>
          </p:cNvPr>
          <p:cNvSpPr>
            <a:spLocks/>
          </p:cNvSpPr>
          <p:nvPr/>
        </p:nvSpPr>
        <p:spPr bwMode="auto">
          <a:xfrm>
            <a:off x="6058759" y="1510006"/>
            <a:ext cx="2376469" cy="2352450"/>
          </a:xfrm>
          <a:custGeom>
            <a:avLst/>
            <a:gdLst>
              <a:gd name="T0" fmla="*/ 0 w 21600"/>
              <a:gd name="T1" fmla="*/ 0 h 21600"/>
              <a:gd name="T2" fmla="*/ 2100263 w 21600"/>
              <a:gd name="T3" fmla="*/ 2100263 h 21600"/>
              <a:gd name="T4" fmla="*/ 0 w 21600"/>
              <a:gd name="T5" fmla="*/ 210026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5"/>
          </a:solidFill>
          <a:ln w="28575">
            <a:noFill/>
            <a:round/>
            <a:headEnd/>
            <a:tailEnd/>
          </a:ln>
          <a:effectLst/>
        </p:spPr>
        <p:txBody>
          <a:bodyPr wrap="none" lIns="0" tIns="0" rIns="0" bIns="0" anchor="ctr"/>
          <a:lstStyle/>
          <a:p>
            <a:pPr algn="ctr" eaLnBrk="1" hangingPunct="1">
              <a:lnSpc>
                <a:spcPct val="100000"/>
              </a:lnSpc>
            </a:pPr>
            <a:r>
              <a:rPr lang="en-US" sz="2133">
                <a:latin typeface="+mj-lt"/>
                <a:cs typeface="Arial" charset="0"/>
              </a:rPr>
              <a:t>Automation</a:t>
            </a:r>
          </a:p>
        </p:txBody>
      </p:sp>
      <p:sp>
        <p:nvSpPr>
          <p:cNvPr id="9" name="Arc 6">
            <a:extLst>
              <a:ext uri="{FF2B5EF4-FFF2-40B4-BE49-F238E27FC236}">
                <a16:creationId xmlns:a16="http://schemas.microsoft.com/office/drawing/2014/main" id="{A6EB8C8E-1E7F-4360-BF20-9556DA1FCCCC}"/>
              </a:ext>
            </a:extLst>
          </p:cNvPr>
          <p:cNvSpPr>
            <a:spLocks/>
          </p:cNvSpPr>
          <p:nvPr/>
        </p:nvSpPr>
        <p:spPr bwMode="auto">
          <a:xfrm flipH="1">
            <a:off x="3775304" y="1510005"/>
            <a:ext cx="2295251" cy="2351455"/>
          </a:xfrm>
          <a:custGeom>
            <a:avLst/>
            <a:gdLst>
              <a:gd name="T0" fmla="*/ 0 w 21600"/>
              <a:gd name="T1" fmla="*/ 0 h 21600"/>
              <a:gd name="T2" fmla="*/ 2100262 w 21600"/>
              <a:gd name="T3" fmla="*/ 2100263 h 21600"/>
              <a:gd name="T4" fmla="*/ 0 w 21600"/>
              <a:gd name="T5" fmla="*/ 2100263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3"/>
          </a:solidFill>
          <a:ln w="28575">
            <a:noFill/>
            <a:round/>
            <a:headEnd/>
            <a:tailEnd/>
          </a:ln>
          <a:effectLst/>
        </p:spPr>
        <p:txBody>
          <a:bodyPr wrap="none" lIns="0" tIns="0" rIns="0" bIns="0" anchor="ctr"/>
          <a:lstStyle/>
          <a:p>
            <a:pPr algn="ctr" eaLnBrk="1" hangingPunct="1">
              <a:lnSpc>
                <a:spcPct val="100000"/>
              </a:lnSpc>
            </a:pPr>
            <a:r>
              <a:rPr lang="en-US" sz="2133">
                <a:latin typeface="+mj-lt"/>
                <a:cs typeface="Arial" charset="0"/>
              </a:rPr>
              <a:t>Visibility</a:t>
            </a:r>
            <a:endParaRPr lang="en-US" sz="1351">
              <a:latin typeface="+mj-lt"/>
              <a:cs typeface="Arial" charset="0"/>
            </a:endParaRPr>
          </a:p>
        </p:txBody>
      </p:sp>
      <p:sp>
        <p:nvSpPr>
          <p:cNvPr id="10" name="Arc 7">
            <a:extLst>
              <a:ext uri="{FF2B5EF4-FFF2-40B4-BE49-F238E27FC236}">
                <a16:creationId xmlns:a16="http://schemas.microsoft.com/office/drawing/2014/main" id="{8BC525BC-3A69-4626-BD79-CA07632E9DB9}"/>
              </a:ext>
            </a:extLst>
          </p:cNvPr>
          <p:cNvSpPr>
            <a:spLocks/>
          </p:cNvSpPr>
          <p:nvPr/>
        </p:nvSpPr>
        <p:spPr bwMode="auto">
          <a:xfrm flipV="1">
            <a:off x="6139975" y="3862457"/>
            <a:ext cx="2295253" cy="2295251"/>
          </a:xfrm>
          <a:custGeom>
            <a:avLst/>
            <a:gdLst>
              <a:gd name="T0" fmla="*/ 0 w 21600"/>
              <a:gd name="T1" fmla="*/ 0 h 21600"/>
              <a:gd name="T2" fmla="*/ 2100263 w 21600"/>
              <a:gd name="T3" fmla="*/ 2100262 h 21600"/>
              <a:gd name="T4" fmla="*/ 0 w 21600"/>
              <a:gd name="T5" fmla="*/ 210026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2"/>
          </a:solidFill>
          <a:ln w="28575">
            <a:noFill/>
            <a:round/>
            <a:headEnd/>
            <a:tailEnd/>
          </a:ln>
          <a:effectLst/>
        </p:spPr>
        <p:txBody>
          <a:bodyPr rot="10800000" wrap="none" lIns="0" tIns="0" rIns="0" bIns="0" anchor="ctr"/>
          <a:lstStyle/>
          <a:p>
            <a:pPr algn="ctr" eaLnBrk="1" hangingPunct="1">
              <a:lnSpc>
                <a:spcPct val="100000"/>
              </a:lnSpc>
            </a:pPr>
            <a:r>
              <a:rPr lang="en-US" sz="2133">
                <a:latin typeface="+mj-lt"/>
                <a:cs typeface="Arial" charset="0"/>
              </a:rPr>
              <a:t>Testing</a:t>
            </a:r>
          </a:p>
        </p:txBody>
      </p:sp>
      <p:sp>
        <p:nvSpPr>
          <p:cNvPr id="11" name="Arc 8">
            <a:extLst>
              <a:ext uri="{FF2B5EF4-FFF2-40B4-BE49-F238E27FC236}">
                <a16:creationId xmlns:a16="http://schemas.microsoft.com/office/drawing/2014/main" id="{BBBFB280-D2F6-4638-A53B-3A9622692594}"/>
              </a:ext>
            </a:extLst>
          </p:cNvPr>
          <p:cNvSpPr>
            <a:spLocks/>
          </p:cNvSpPr>
          <p:nvPr/>
        </p:nvSpPr>
        <p:spPr bwMode="auto">
          <a:xfrm flipH="1" flipV="1">
            <a:off x="3763505" y="3862456"/>
            <a:ext cx="2376470" cy="2295251"/>
          </a:xfrm>
          <a:custGeom>
            <a:avLst/>
            <a:gdLst>
              <a:gd name="T0" fmla="*/ 0 w 21600"/>
              <a:gd name="T1" fmla="*/ 0 h 21600"/>
              <a:gd name="T2" fmla="*/ 2100262 w 21600"/>
              <a:gd name="T3" fmla="*/ 2100262 h 21600"/>
              <a:gd name="T4" fmla="*/ 0 w 21600"/>
              <a:gd name="T5" fmla="*/ 210026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chemeClr val="accent1"/>
          </a:solidFill>
          <a:ln w="28575">
            <a:noFill/>
            <a:round/>
            <a:headEnd/>
            <a:tailEnd/>
          </a:ln>
          <a:effectLst/>
        </p:spPr>
        <p:txBody>
          <a:bodyPr rot="10800000" wrap="none" lIns="0" tIns="0" rIns="0" bIns="0" anchor="ctr"/>
          <a:lstStyle/>
          <a:p>
            <a:pPr marL="243411" algn="ctr"/>
            <a:r>
              <a:rPr lang="en-US" sz="2133">
                <a:latin typeface="+mj-lt"/>
                <a:cs typeface="Arial" charset="0"/>
              </a:rPr>
              <a:t>Delivery </a:t>
            </a:r>
          </a:p>
          <a:p>
            <a:pPr marL="243411" algn="ctr"/>
            <a:r>
              <a:rPr lang="en-US" sz="2133">
                <a:latin typeface="+mj-lt"/>
                <a:cs typeface="Arial" charset="0"/>
              </a:rPr>
              <a:t>Automation </a:t>
            </a:r>
          </a:p>
        </p:txBody>
      </p:sp>
      <p:sp>
        <p:nvSpPr>
          <p:cNvPr id="12" name="Oval 9">
            <a:extLst>
              <a:ext uri="{FF2B5EF4-FFF2-40B4-BE49-F238E27FC236}">
                <a16:creationId xmlns:a16="http://schemas.microsoft.com/office/drawing/2014/main" id="{AEB1F7C5-50AE-4A93-8667-D1D30FEF5E76}"/>
              </a:ext>
            </a:extLst>
          </p:cNvPr>
          <p:cNvSpPr>
            <a:spLocks noChangeArrowheads="1"/>
          </p:cNvSpPr>
          <p:nvPr/>
        </p:nvSpPr>
        <p:spPr bwMode="auto">
          <a:xfrm>
            <a:off x="5148650" y="2880855"/>
            <a:ext cx="1901433" cy="1891023"/>
          </a:xfrm>
          <a:prstGeom prst="ellipse">
            <a:avLst/>
          </a:prstGeom>
          <a:solidFill>
            <a:schemeClr val="bg1"/>
          </a:solidFill>
          <a:ln w="38100" algn="ctr">
            <a:noFill/>
            <a:round/>
            <a:headEnd/>
            <a:tailEnd/>
          </a:ln>
          <a:effectLst/>
        </p:spPr>
        <p:txBody>
          <a:bodyPr lIns="0" tIns="0" rIns="0" bIns="0" anchor="ctr"/>
          <a:lstStyle/>
          <a:p>
            <a:pPr algn="ctr" eaLnBrk="1" hangingPunct="1"/>
            <a:r>
              <a:rPr lang="en-US" sz="1867">
                <a:latin typeface="+mj-lt"/>
                <a:cs typeface="Arial" charset="0"/>
              </a:rPr>
              <a:t>Automation</a:t>
            </a:r>
          </a:p>
        </p:txBody>
      </p:sp>
      <p:sp>
        <p:nvSpPr>
          <p:cNvPr id="13" name="Title 1">
            <a:extLst>
              <a:ext uri="{FF2B5EF4-FFF2-40B4-BE49-F238E27FC236}">
                <a16:creationId xmlns:a16="http://schemas.microsoft.com/office/drawing/2014/main" id="{25F4A5A7-5E1D-4E0B-A8D0-71D2108104C9}"/>
              </a:ext>
            </a:extLst>
          </p:cNvPr>
          <p:cNvSpPr txBox="1">
            <a:spLocks/>
          </p:cNvSpPr>
          <p:nvPr/>
        </p:nvSpPr>
        <p:spPr>
          <a:xfrm>
            <a:off x="506896" y="552858"/>
            <a:ext cx="11127317" cy="661527"/>
          </a:xfrm>
          <a:prstGeom prst="rect">
            <a:avLst/>
          </a:prstGeom>
        </p:spPr>
        <p:txBody>
          <a:bodyPr vert="horz" lIns="121920" tIns="60960" rIns="121920" bIns="60960" rtlCol="0" anchor="t" anchorCtr="0">
            <a:noAutofit/>
          </a:bodyPr>
          <a:lstStyle>
            <a:lvl1pPr algn="l" defTabSz="684196" rtl="0" eaLnBrk="1" fontAlgn="base" hangingPunct="1">
              <a:lnSpc>
                <a:spcPct val="80000"/>
              </a:lnSpc>
              <a:spcBef>
                <a:spcPct val="0"/>
              </a:spcBef>
              <a:spcAft>
                <a:spcPct val="0"/>
              </a:spcAft>
              <a:defRPr lang="en-US" sz="2700" b="0" i="0" u="none" kern="1200" dirty="0">
                <a:solidFill>
                  <a:schemeClr val="tx2"/>
                </a:solidFill>
                <a:latin typeface="+mj-lt"/>
                <a:ea typeface="CiscoSansTT Thin" charset="0"/>
                <a:cs typeface="CiscoSansTT Thin" charset="0"/>
              </a:defRPr>
            </a:lvl1pPr>
            <a:lvl2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189"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378"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566"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754"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4267">
                <a:solidFill>
                  <a:schemeClr val="tx1"/>
                </a:solidFill>
              </a:rPr>
              <a:t>Automation &amp; Orchestration Use Cases</a:t>
            </a:r>
            <a:endParaRPr lang="en-IN" sz="3600">
              <a:solidFill>
                <a:schemeClr val="tx1"/>
              </a:solidFill>
              <a:cs typeface="CiscoSansTT Light" panose="020B0503020201020303" pitchFamily="34" charset="0"/>
            </a:endParaRPr>
          </a:p>
        </p:txBody>
      </p:sp>
    </p:spTree>
    <p:extLst>
      <p:ext uri="{BB962C8B-B14F-4D97-AF65-F5344CB8AC3E}">
        <p14:creationId xmlns:p14="http://schemas.microsoft.com/office/powerpoint/2010/main" val="374551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right)">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500"/>
                            </p:stCondLst>
                            <p:childTnLst>
                              <p:par>
                                <p:cTn id="27" presetID="22" presetClass="entr" presetSubtype="2"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righ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DA359C9-4FE0-C248-8AAB-1972E84ED485}"/>
              </a:ext>
            </a:extLst>
          </p:cNvPr>
          <p:cNvSpPr/>
          <p:nvPr/>
        </p:nvSpPr>
        <p:spPr>
          <a:xfrm>
            <a:off x="0" y="4440665"/>
            <a:ext cx="12192000" cy="241733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23">
              <a:defRPr/>
            </a:pPr>
            <a:endParaRPr lang="en-US">
              <a:solidFill>
                <a:srgbClr val="0D274D"/>
              </a:solidFill>
              <a:latin typeface="CiscoSansTT ExtraLight"/>
            </a:endParaRPr>
          </a:p>
        </p:txBody>
      </p:sp>
      <p:sp>
        <p:nvSpPr>
          <p:cNvPr id="2" name="Rectangle 1">
            <a:extLst>
              <a:ext uri="{FF2B5EF4-FFF2-40B4-BE49-F238E27FC236}">
                <a16:creationId xmlns:a16="http://schemas.microsoft.com/office/drawing/2014/main" id="{C401E93E-E301-514E-AF11-1CDD76FF3A4F}"/>
              </a:ext>
            </a:extLst>
          </p:cNvPr>
          <p:cNvSpPr/>
          <p:nvPr/>
        </p:nvSpPr>
        <p:spPr>
          <a:xfrm>
            <a:off x="1066803" y="5128936"/>
            <a:ext cx="10058395" cy="923330"/>
          </a:xfrm>
          <a:prstGeom prst="rect">
            <a:avLst/>
          </a:prstGeom>
        </p:spPr>
        <p:txBody>
          <a:bodyPr wrap="square">
            <a:spAutoFit/>
          </a:bodyPr>
          <a:lstStyle/>
          <a:p>
            <a:pPr defTabSz="609523"/>
            <a:r>
              <a:rPr lang="en-US">
                <a:solidFill>
                  <a:srgbClr val="0D274D"/>
                </a:solidFill>
                <a:latin typeface="CiscoSansTT Light" panose="020B0503020201020303" pitchFamily="34" charset="0"/>
                <a:cs typeface="CiscoSansTT Light" panose="020B0503020201020303" pitchFamily="34" charset="0"/>
              </a:rPr>
              <a:t>Infrastructure as Code (</a:t>
            </a:r>
            <a:r>
              <a:rPr lang="en-US" err="1">
                <a:solidFill>
                  <a:srgbClr val="0D274D"/>
                </a:solidFill>
                <a:latin typeface="CiscoSansTT Light" panose="020B0503020201020303" pitchFamily="34" charset="0"/>
                <a:cs typeface="CiscoSansTT Light" panose="020B0503020201020303" pitchFamily="34" charset="0"/>
              </a:rPr>
              <a:t>IaC</a:t>
            </a:r>
            <a:r>
              <a:rPr lang="en-US">
                <a:solidFill>
                  <a:srgbClr val="0D274D"/>
                </a:solidFill>
                <a:latin typeface="CiscoSansTT Light" panose="020B0503020201020303" pitchFamily="34" charset="0"/>
                <a:cs typeface="CiscoSansTT Light" panose="020B0503020201020303" pitchFamily="34" charset="0"/>
              </a:rPr>
              <a:t>) is a key DevOps principle where infrastructure is managed and provisioned in a repeatable, deterministic way. Environment drift is negated through approved release pipelines, that enforce global policies, to ensure compliance and standardization. </a:t>
            </a:r>
          </a:p>
        </p:txBody>
      </p:sp>
      <p:sp>
        <p:nvSpPr>
          <p:cNvPr id="15" name="Rounded Rectangle 14">
            <a:extLst>
              <a:ext uri="{FF2B5EF4-FFF2-40B4-BE49-F238E27FC236}">
                <a16:creationId xmlns:a16="http://schemas.microsoft.com/office/drawing/2014/main" id="{2C3BB43E-75EB-9E40-A857-404F92901A9B}"/>
              </a:ext>
            </a:extLst>
          </p:cNvPr>
          <p:cNvSpPr/>
          <p:nvPr/>
        </p:nvSpPr>
        <p:spPr>
          <a:xfrm>
            <a:off x="329668" y="4220612"/>
            <a:ext cx="3213185" cy="410369"/>
          </a:xfrm>
          <a:prstGeom prst="roundRect">
            <a:avLst>
              <a:gd name="adj" fmla="val 50000"/>
            </a:avLst>
          </a:prstGeom>
          <a:solidFill>
            <a:schemeClr val="accent3"/>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23"/>
            <a:r>
              <a:rPr lang="en-US" sz="1867" b="1">
                <a:solidFill>
                  <a:srgbClr val="EDF1F7"/>
                </a:solidFill>
                <a:latin typeface="CiscoSansTT Light" panose="020B0503020201020303" pitchFamily="34" charset="0"/>
                <a:cs typeface="CiscoSansTT Light" panose="020B0503020201020303" pitchFamily="34" charset="0"/>
              </a:rPr>
              <a:t>Device Abstraction</a:t>
            </a:r>
          </a:p>
        </p:txBody>
      </p:sp>
      <p:sp>
        <p:nvSpPr>
          <p:cNvPr id="17" name="Rounded Rectangle 16">
            <a:extLst>
              <a:ext uri="{FF2B5EF4-FFF2-40B4-BE49-F238E27FC236}">
                <a16:creationId xmlns:a16="http://schemas.microsoft.com/office/drawing/2014/main" id="{E342E8F7-5198-2641-B9F6-8B62BB00E920}"/>
              </a:ext>
            </a:extLst>
          </p:cNvPr>
          <p:cNvSpPr/>
          <p:nvPr/>
        </p:nvSpPr>
        <p:spPr>
          <a:xfrm>
            <a:off x="4560823" y="4220612"/>
            <a:ext cx="3070356" cy="410369"/>
          </a:xfrm>
          <a:prstGeom prst="roundRect">
            <a:avLst>
              <a:gd name="adj" fmla="val 50000"/>
            </a:avLst>
          </a:prstGeom>
          <a:solidFill>
            <a:schemeClr val="accent2"/>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23"/>
            <a:r>
              <a:rPr lang="en-US" sz="1867" b="1">
                <a:solidFill>
                  <a:srgbClr val="EDF1F7"/>
                </a:solidFill>
                <a:latin typeface="CiscoSansTT Light" panose="020B0503020201020303" pitchFamily="34" charset="0"/>
                <a:cs typeface="CiscoSansTT Light" panose="020B0503020201020303" pitchFamily="34" charset="0"/>
              </a:rPr>
              <a:t>Service Modelling</a:t>
            </a:r>
          </a:p>
        </p:txBody>
      </p:sp>
      <p:sp>
        <p:nvSpPr>
          <p:cNvPr id="19" name="Rounded Rectangle 18">
            <a:extLst>
              <a:ext uri="{FF2B5EF4-FFF2-40B4-BE49-F238E27FC236}">
                <a16:creationId xmlns:a16="http://schemas.microsoft.com/office/drawing/2014/main" id="{7D8121C6-5605-BE4D-B09E-719C7289AEB9}"/>
              </a:ext>
            </a:extLst>
          </p:cNvPr>
          <p:cNvSpPr/>
          <p:nvPr/>
        </p:nvSpPr>
        <p:spPr>
          <a:xfrm>
            <a:off x="8844559" y="4220612"/>
            <a:ext cx="3070356" cy="410369"/>
          </a:xfrm>
          <a:prstGeom prst="roundRect">
            <a:avLst>
              <a:gd name="adj" fmla="val 50000"/>
            </a:avLst>
          </a:prstGeom>
          <a:solidFill>
            <a:schemeClr val="accent5"/>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23"/>
            <a:r>
              <a:rPr lang="en-US" sz="1867" b="1">
                <a:solidFill>
                  <a:srgbClr val="EDF1F7"/>
                </a:solidFill>
                <a:latin typeface="CiscoSansTT Light" panose="020B0503020201020303" pitchFamily="34" charset="0"/>
                <a:cs typeface="CiscoSansTT Light" panose="020B0503020201020303" pitchFamily="34" charset="0"/>
              </a:rPr>
              <a:t>Release Pipelines</a:t>
            </a:r>
          </a:p>
        </p:txBody>
      </p:sp>
      <p:sp>
        <p:nvSpPr>
          <p:cNvPr id="10" name="Title 3">
            <a:extLst>
              <a:ext uri="{FF2B5EF4-FFF2-40B4-BE49-F238E27FC236}">
                <a16:creationId xmlns:a16="http://schemas.microsoft.com/office/drawing/2014/main" id="{006A8008-28FF-4D75-AFF4-81C9FA3138C0}"/>
              </a:ext>
            </a:extLst>
          </p:cNvPr>
          <p:cNvSpPr txBox="1">
            <a:spLocks/>
          </p:cNvSpPr>
          <p:nvPr/>
        </p:nvSpPr>
        <p:spPr>
          <a:xfrm>
            <a:off x="593679" y="627799"/>
            <a:ext cx="10995120" cy="457199"/>
          </a:xfrm>
          <a:prstGeom prst="rect">
            <a:avLst/>
          </a:prstGeom>
        </p:spPr>
        <p:txBody>
          <a:bodyPr/>
          <a:lstStyle>
            <a:lvl1pPr algn="l" defTabSz="684196" rtl="0" eaLnBrk="1" fontAlgn="base" hangingPunct="1">
              <a:lnSpc>
                <a:spcPct val="80000"/>
              </a:lnSpc>
              <a:spcBef>
                <a:spcPct val="0"/>
              </a:spcBef>
              <a:spcAft>
                <a:spcPct val="0"/>
              </a:spcAft>
              <a:defRPr lang="en-US" sz="2700" b="0" i="0" u="none" kern="1200" dirty="0">
                <a:solidFill>
                  <a:schemeClr val="tx2"/>
                </a:solidFill>
                <a:latin typeface="+mj-lt"/>
                <a:ea typeface="CiscoSansTT Thin" charset="0"/>
                <a:cs typeface="CiscoSansTT Thin" charset="0"/>
              </a:defRPr>
            </a:lvl1pPr>
            <a:lvl2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189"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378"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566"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754"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GB" sz="3600">
                <a:solidFill>
                  <a:schemeClr val="tx1"/>
                </a:solidFill>
              </a:rPr>
              <a:t>General Themes: Infra as Code </a:t>
            </a:r>
          </a:p>
        </p:txBody>
      </p:sp>
      <p:pic>
        <p:nvPicPr>
          <p:cNvPr id="16" name="Picture 15">
            <a:extLst>
              <a:ext uri="{FF2B5EF4-FFF2-40B4-BE49-F238E27FC236}">
                <a16:creationId xmlns:a16="http://schemas.microsoft.com/office/drawing/2014/main" id="{47A5424F-F506-4FB5-BA3A-A8BE0062ED33}"/>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4294765" y="-691011"/>
            <a:ext cx="487680" cy="487680"/>
          </a:xfrm>
          <a:prstGeom prst="rect">
            <a:avLst/>
          </a:prstGeom>
        </p:spPr>
      </p:pic>
      <p:pic>
        <p:nvPicPr>
          <p:cNvPr id="18" name="Picture 17">
            <a:extLst>
              <a:ext uri="{FF2B5EF4-FFF2-40B4-BE49-F238E27FC236}">
                <a16:creationId xmlns:a16="http://schemas.microsoft.com/office/drawing/2014/main" id="{F21916C7-0246-466D-8902-379D77021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685" y="1794089"/>
            <a:ext cx="2203200" cy="2203200"/>
          </a:xfrm>
          <a:prstGeom prst="rect">
            <a:avLst/>
          </a:prstGeom>
        </p:spPr>
      </p:pic>
      <p:pic>
        <p:nvPicPr>
          <p:cNvPr id="20" name="Picture 19">
            <a:extLst>
              <a:ext uri="{FF2B5EF4-FFF2-40B4-BE49-F238E27FC236}">
                <a16:creationId xmlns:a16="http://schemas.microsoft.com/office/drawing/2014/main" id="{181FF8FD-C23B-4561-84FA-1B81879A67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8136" y="1713657"/>
            <a:ext cx="2203200" cy="2203200"/>
          </a:xfrm>
          <a:prstGeom prst="rect">
            <a:avLst/>
          </a:prstGeom>
        </p:spPr>
      </p:pic>
      <p:pic>
        <p:nvPicPr>
          <p:cNvPr id="21" name="Picture 20">
            <a:extLst>
              <a:ext uri="{FF2B5EF4-FFF2-40B4-BE49-F238E27FC236}">
                <a16:creationId xmlns:a16="http://schemas.microsoft.com/office/drawing/2014/main" id="{EC8248C4-50BE-43C8-8F43-74A30E20D4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5191" y="1705193"/>
            <a:ext cx="2292096" cy="2292096"/>
          </a:xfrm>
          <a:prstGeom prst="rect">
            <a:avLst/>
          </a:prstGeom>
        </p:spPr>
      </p:pic>
    </p:spTree>
    <p:extLst>
      <p:ext uri="{BB962C8B-B14F-4D97-AF65-F5344CB8AC3E}">
        <p14:creationId xmlns:p14="http://schemas.microsoft.com/office/powerpoint/2010/main" val="2217704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D7EAF0D3-CDAD-6A71-7CD8-93F24274E654}"/>
              </a:ext>
            </a:extLst>
          </p:cNvPr>
          <p:cNvSpPr/>
          <p:nvPr/>
        </p:nvSpPr>
        <p:spPr>
          <a:xfrm>
            <a:off x="326703" y="1605300"/>
            <a:ext cx="11247120" cy="4160520"/>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B870449-2CE8-1372-F226-F79904F29890}"/>
              </a:ext>
            </a:extLst>
          </p:cNvPr>
          <p:cNvSpPr>
            <a:spLocks noGrp="1"/>
          </p:cNvSpPr>
          <p:nvPr>
            <p:ph type="title"/>
          </p:nvPr>
        </p:nvSpPr>
        <p:spPr/>
        <p:txBody>
          <a:bodyPr/>
          <a:lstStyle/>
          <a:p>
            <a:r>
              <a:rPr lang="en-US">
                <a:solidFill>
                  <a:schemeClr val="tx1"/>
                </a:solidFill>
                <a:ea typeface="+mj-ea"/>
              </a:rPr>
              <a:t>Manual Driven Configuration</a:t>
            </a:r>
            <a:endParaRPr lang="en-US">
              <a:solidFill>
                <a:schemeClr val="tx1"/>
              </a:solidFill>
            </a:endParaRPr>
          </a:p>
        </p:txBody>
      </p:sp>
      <p:grpSp>
        <p:nvGrpSpPr>
          <p:cNvPr id="2" name="Group 1">
            <a:extLst>
              <a:ext uri="{FF2B5EF4-FFF2-40B4-BE49-F238E27FC236}">
                <a16:creationId xmlns:a16="http://schemas.microsoft.com/office/drawing/2014/main" id="{72CF0225-AE71-0EDB-C874-A76D6B9931AF}"/>
              </a:ext>
            </a:extLst>
          </p:cNvPr>
          <p:cNvGrpSpPr/>
          <p:nvPr/>
        </p:nvGrpSpPr>
        <p:grpSpPr>
          <a:xfrm>
            <a:off x="3458495" y="2507158"/>
            <a:ext cx="974547" cy="974547"/>
            <a:chOff x="1832401" y="859489"/>
            <a:chExt cx="641812" cy="641812"/>
          </a:xfrm>
        </p:grpSpPr>
        <p:pic>
          <p:nvPicPr>
            <p:cNvPr id="4" name="Graphic 3" descr="Programmer male with solid fill">
              <a:extLst>
                <a:ext uri="{FF2B5EF4-FFF2-40B4-BE49-F238E27FC236}">
                  <a16:creationId xmlns:a16="http://schemas.microsoft.com/office/drawing/2014/main" id="{C249FF6C-7FAB-798F-D3A5-451BE65732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32401" y="859489"/>
              <a:ext cx="641812" cy="641812"/>
            </a:xfrm>
            <a:prstGeom prst="rect">
              <a:avLst/>
            </a:prstGeom>
          </p:spPr>
        </p:pic>
        <p:sp>
          <p:nvSpPr>
            <p:cNvPr id="35" name="Rectangle: Rounded Corners 863">
              <a:extLst>
                <a:ext uri="{FF2B5EF4-FFF2-40B4-BE49-F238E27FC236}">
                  <a16:creationId xmlns:a16="http://schemas.microsoft.com/office/drawing/2014/main" id="{5C538308-AE01-E32D-6B0C-31F184C5BB6E}"/>
                </a:ext>
              </a:extLst>
            </p:cNvPr>
            <p:cNvSpPr/>
            <p:nvPr/>
          </p:nvSpPr>
          <p:spPr>
            <a:xfrm>
              <a:off x="2056342" y="1315508"/>
              <a:ext cx="192616" cy="130175"/>
            </a:xfrm>
            <a:prstGeom prst="round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8"/>
              <a:endParaRPr lang="es-ES" sz="2400">
                <a:solidFill>
                  <a:srgbClr val="0D274D"/>
                </a:solidFill>
                <a:latin typeface="CiscoSansTT ExtraLight"/>
              </a:endParaRPr>
            </a:p>
          </p:txBody>
        </p:sp>
      </p:grpSp>
      <p:pic>
        <p:nvPicPr>
          <p:cNvPr id="36" name="Picture 2" descr="Resultado de imagen de excel icon">
            <a:extLst>
              <a:ext uri="{FF2B5EF4-FFF2-40B4-BE49-F238E27FC236}">
                <a16:creationId xmlns:a16="http://schemas.microsoft.com/office/drawing/2014/main" id="{12A479D9-B43F-6265-217D-246221A628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390" y="4799473"/>
            <a:ext cx="626207" cy="626207"/>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30857E39-5D52-5840-5E2B-015BC6D8D6FB}"/>
              </a:ext>
            </a:extLst>
          </p:cNvPr>
          <p:cNvSpPr txBox="1"/>
          <p:nvPr/>
        </p:nvSpPr>
        <p:spPr>
          <a:xfrm>
            <a:off x="1789406" y="4740770"/>
            <a:ext cx="1764974" cy="584775"/>
          </a:xfrm>
          <a:prstGeom prst="rect">
            <a:avLst/>
          </a:prstGeom>
          <a:noFill/>
        </p:spPr>
        <p:txBody>
          <a:bodyPr wrap="square" rtlCol="0">
            <a:spAutoFit/>
          </a:bodyPr>
          <a:lstStyle/>
          <a:p>
            <a:pPr algn="ctr" defTabSz="609608"/>
            <a:r>
              <a:rPr lang="en-US" sz="1600" b="1">
                <a:solidFill>
                  <a:srgbClr val="282828"/>
                </a:solidFill>
                <a:latin typeface="CiscoSansTT ExtraLight"/>
              </a:rPr>
              <a:t>Config </a:t>
            </a:r>
            <a:br>
              <a:rPr lang="en-US" sz="1600" b="1">
                <a:solidFill>
                  <a:srgbClr val="282828"/>
                </a:solidFill>
                <a:latin typeface="CiscoSansTT ExtraLight"/>
              </a:rPr>
            </a:br>
            <a:r>
              <a:rPr lang="en-US" sz="1600" b="1">
                <a:solidFill>
                  <a:srgbClr val="282828"/>
                </a:solidFill>
                <a:latin typeface="CiscoSansTT ExtraLight"/>
              </a:rPr>
              <a:t>Intent “database”</a:t>
            </a:r>
          </a:p>
        </p:txBody>
      </p:sp>
      <p:sp>
        <p:nvSpPr>
          <p:cNvPr id="38" name="TextBox 37">
            <a:extLst>
              <a:ext uri="{FF2B5EF4-FFF2-40B4-BE49-F238E27FC236}">
                <a16:creationId xmlns:a16="http://schemas.microsoft.com/office/drawing/2014/main" id="{8F3E82BE-B056-C181-03B5-1BB7DE5C85A2}"/>
              </a:ext>
            </a:extLst>
          </p:cNvPr>
          <p:cNvSpPr txBox="1"/>
          <p:nvPr/>
        </p:nvSpPr>
        <p:spPr>
          <a:xfrm>
            <a:off x="3087058" y="1804361"/>
            <a:ext cx="1764974" cy="584775"/>
          </a:xfrm>
          <a:prstGeom prst="rect">
            <a:avLst/>
          </a:prstGeom>
          <a:noFill/>
        </p:spPr>
        <p:txBody>
          <a:bodyPr wrap="square" rtlCol="0">
            <a:spAutoFit/>
          </a:bodyPr>
          <a:lstStyle/>
          <a:p>
            <a:pPr algn="ctr" defTabSz="609608"/>
            <a:r>
              <a:rPr lang="en-US" sz="1600" b="1">
                <a:solidFill>
                  <a:srgbClr val="282828"/>
                </a:solidFill>
                <a:latin typeface="CiscoSansTT ExtraLight"/>
              </a:rPr>
              <a:t>Network </a:t>
            </a:r>
            <a:br>
              <a:rPr lang="en-US" sz="1600" b="1">
                <a:solidFill>
                  <a:srgbClr val="282828"/>
                </a:solidFill>
                <a:latin typeface="CiscoSansTT ExtraLight"/>
              </a:rPr>
            </a:br>
            <a:r>
              <a:rPr lang="en-US" sz="1600" b="1">
                <a:solidFill>
                  <a:srgbClr val="282828"/>
                </a:solidFill>
                <a:latin typeface="CiscoSansTT ExtraLight"/>
              </a:rPr>
              <a:t>Engineer</a:t>
            </a:r>
          </a:p>
        </p:txBody>
      </p:sp>
      <p:sp>
        <p:nvSpPr>
          <p:cNvPr id="39" name="Arrow: Up-Down 881">
            <a:extLst>
              <a:ext uri="{FF2B5EF4-FFF2-40B4-BE49-F238E27FC236}">
                <a16:creationId xmlns:a16="http://schemas.microsoft.com/office/drawing/2014/main" id="{2C10D325-C91B-3A2F-6F95-BEFC17D441C4}"/>
              </a:ext>
            </a:extLst>
          </p:cNvPr>
          <p:cNvSpPr/>
          <p:nvPr/>
        </p:nvSpPr>
        <p:spPr>
          <a:xfrm>
            <a:off x="3662012" y="3685560"/>
            <a:ext cx="576290" cy="917243"/>
          </a:xfrm>
          <a:prstGeom prst="upDownArrow">
            <a:avLst/>
          </a:prstGeom>
          <a:solidFill>
            <a:srgbClr val="00BC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8"/>
            <a:endParaRPr lang="es-ES" sz="2400">
              <a:solidFill>
                <a:srgbClr val="0D274D"/>
              </a:solidFill>
              <a:latin typeface="CiscoSansTT ExtraLight"/>
            </a:endParaRPr>
          </a:p>
        </p:txBody>
      </p:sp>
      <p:sp>
        <p:nvSpPr>
          <p:cNvPr id="40" name="Arrow: Right 29">
            <a:extLst>
              <a:ext uri="{FF2B5EF4-FFF2-40B4-BE49-F238E27FC236}">
                <a16:creationId xmlns:a16="http://schemas.microsoft.com/office/drawing/2014/main" id="{EC96326A-DB65-0063-E5FD-A31E8D9167DE}"/>
              </a:ext>
            </a:extLst>
          </p:cNvPr>
          <p:cNvSpPr/>
          <p:nvPr/>
        </p:nvSpPr>
        <p:spPr>
          <a:xfrm>
            <a:off x="7238204" y="2761974"/>
            <a:ext cx="1071550" cy="664176"/>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8"/>
            <a:r>
              <a:rPr lang="en-US" sz="1400" b="1">
                <a:solidFill>
                  <a:srgbClr val="0D274D"/>
                </a:solidFill>
                <a:latin typeface="CiscoSansTT ExtraLight"/>
              </a:rPr>
              <a:t>Manage</a:t>
            </a:r>
          </a:p>
        </p:txBody>
      </p:sp>
      <p:pic>
        <p:nvPicPr>
          <p:cNvPr id="41" name="Picture 40">
            <a:extLst>
              <a:ext uri="{FF2B5EF4-FFF2-40B4-BE49-F238E27FC236}">
                <a16:creationId xmlns:a16="http://schemas.microsoft.com/office/drawing/2014/main" id="{FCC3A942-F655-AC38-F5B6-822F494E88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61068" y="2676840"/>
            <a:ext cx="817376" cy="817376"/>
          </a:xfrm>
          <a:prstGeom prst="rect">
            <a:avLst/>
          </a:prstGeom>
        </p:spPr>
      </p:pic>
      <p:sp>
        <p:nvSpPr>
          <p:cNvPr id="42" name="TextBox 41">
            <a:extLst>
              <a:ext uri="{FF2B5EF4-FFF2-40B4-BE49-F238E27FC236}">
                <a16:creationId xmlns:a16="http://schemas.microsoft.com/office/drawing/2014/main" id="{17AF11E8-96C9-8538-1807-EE5D0531887B}"/>
              </a:ext>
            </a:extLst>
          </p:cNvPr>
          <p:cNvSpPr txBox="1"/>
          <p:nvPr/>
        </p:nvSpPr>
        <p:spPr>
          <a:xfrm>
            <a:off x="6095832" y="1800964"/>
            <a:ext cx="2334148" cy="584775"/>
          </a:xfrm>
          <a:prstGeom prst="rect">
            <a:avLst/>
          </a:prstGeom>
          <a:noFill/>
        </p:spPr>
        <p:txBody>
          <a:bodyPr wrap="square" rtlCol="0">
            <a:spAutoFit/>
          </a:bodyPr>
          <a:lstStyle/>
          <a:p>
            <a:pPr defTabSz="609608"/>
            <a:r>
              <a:rPr lang="en-US" sz="1600" b="1">
                <a:solidFill>
                  <a:srgbClr val="282828"/>
                </a:solidFill>
                <a:latin typeface="CiscoSansTT ExtraLight"/>
              </a:rPr>
              <a:t>APIC Network </a:t>
            </a:r>
            <a:br>
              <a:rPr lang="en-US" sz="1600" b="1">
                <a:solidFill>
                  <a:srgbClr val="282828"/>
                </a:solidFill>
                <a:latin typeface="CiscoSansTT ExtraLight"/>
              </a:rPr>
            </a:br>
            <a:r>
              <a:rPr lang="en-US" sz="1600" b="1">
                <a:solidFill>
                  <a:srgbClr val="282828"/>
                </a:solidFill>
                <a:latin typeface="CiscoSansTT ExtraLight"/>
              </a:rPr>
              <a:t>Controller</a:t>
            </a:r>
          </a:p>
        </p:txBody>
      </p:sp>
      <p:sp>
        <p:nvSpPr>
          <p:cNvPr id="43" name="TextBox 42">
            <a:extLst>
              <a:ext uri="{FF2B5EF4-FFF2-40B4-BE49-F238E27FC236}">
                <a16:creationId xmlns:a16="http://schemas.microsoft.com/office/drawing/2014/main" id="{D6AF0802-172A-38D4-2B7D-0D37D4CB9875}"/>
              </a:ext>
            </a:extLst>
          </p:cNvPr>
          <p:cNvSpPr txBox="1"/>
          <p:nvPr/>
        </p:nvSpPr>
        <p:spPr>
          <a:xfrm>
            <a:off x="8829605" y="1800964"/>
            <a:ext cx="1660571" cy="592968"/>
          </a:xfrm>
          <a:prstGeom prst="rect">
            <a:avLst/>
          </a:prstGeom>
          <a:noFill/>
        </p:spPr>
        <p:txBody>
          <a:bodyPr wrap="square" rtlCol="0">
            <a:spAutoFit/>
          </a:bodyPr>
          <a:lstStyle/>
          <a:p>
            <a:pPr algn="ctr" defTabSz="609608"/>
            <a:r>
              <a:rPr lang="en-US" sz="1600" b="1">
                <a:solidFill>
                  <a:srgbClr val="282828"/>
                </a:solidFill>
                <a:latin typeface="CiscoSansTT ExtraLight"/>
              </a:rPr>
              <a:t>ACI Network </a:t>
            </a:r>
            <a:br>
              <a:rPr lang="en-US" sz="1600" b="1">
                <a:solidFill>
                  <a:srgbClr val="282828"/>
                </a:solidFill>
                <a:latin typeface="CiscoSansTT ExtraLight"/>
              </a:rPr>
            </a:br>
            <a:r>
              <a:rPr lang="en-US" sz="1600" b="1">
                <a:solidFill>
                  <a:srgbClr val="282828"/>
                </a:solidFill>
                <a:latin typeface="CiscoSansTT ExtraLight"/>
              </a:rPr>
              <a:t>Infrastructure</a:t>
            </a:r>
          </a:p>
        </p:txBody>
      </p:sp>
      <p:sp>
        <p:nvSpPr>
          <p:cNvPr id="44" name="Rectangle: Rounded Corners 34">
            <a:extLst>
              <a:ext uri="{FF2B5EF4-FFF2-40B4-BE49-F238E27FC236}">
                <a16:creationId xmlns:a16="http://schemas.microsoft.com/office/drawing/2014/main" id="{5FF39CA7-C13E-CE86-5602-59D505A7F676}"/>
              </a:ext>
            </a:extLst>
          </p:cNvPr>
          <p:cNvSpPr/>
          <p:nvPr/>
        </p:nvSpPr>
        <p:spPr>
          <a:xfrm rot="16200000">
            <a:off x="5792856" y="2892594"/>
            <a:ext cx="602360" cy="287545"/>
          </a:xfrm>
          <a:prstGeom prst="roundRect">
            <a:avLst/>
          </a:prstGeom>
          <a:solidFill>
            <a:schemeClr val="accent5"/>
          </a:solidFill>
          <a:ln w="12700">
            <a:solidFill>
              <a:srgbClr val="36394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609608"/>
            <a:r>
              <a:rPr lang="en-US" sz="1600" b="1">
                <a:solidFill>
                  <a:srgbClr val="0D274D"/>
                </a:solidFill>
                <a:latin typeface="CiscoSansTT ExtraLight"/>
              </a:rPr>
              <a:t>GUI</a:t>
            </a:r>
          </a:p>
        </p:txBody>
      </p:sp>
      <p:sp>
        <p:nvSpPr>
          <p:cNvPr id="45" name="Arrow: Right 35">
            <a:extLst>
              <a:ext uri="{FF2B5EF4-FFF2-40B4-BE49-F238E27FC236}">
                <a16:creationId xmlns:a16="http://schemas.microsoft.com/office/drawing/2014/main" id="{AD78DEA3-B7AF-B4DF-4E10-F2E29D30E577}"/>
              </a:ext>
            </a:extLst>
          </p:cNvPr>
          <p:cNvSpPr/>
          <p:nvPr/>
        </p:nvSpPr>
        <p:spPr>
          <a:xfrm>
            <a:off x="4686292" y="2771892"/>
            <a:ext cx="1071550" cy="664176"/>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8"/>
            <a:r>
              <a:rPr lang="en-US" sz="1400" b="1">
                <a:solidFill>
                  <a:srgbClr val="0D274D"/>
                </a:solidFill>
                <a:latin typeface="CiscoSansTT ExtraLight"/>
              </a:rPr>
              <a:t>Clicks</a:t>
            </a:r>
          </a:p>
        </p:txBody>
      </p:sp>
      <p:pic>
        <p:nvPicPr>
          <p:cNvPr id="46" name="Graphic 45" descr="Document with solid fill">
            <a:extLst>
              <a:ext uri="{FF2B5EF4-FFF2-40B4-BE49-F238E27FC236}">
                <a16:creationId xmlns:a16="http://schemas.microsoft.com/office/drawing/2014/main" id="{59C18146-0901-773D-A8E5-E21E4AD93F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1344" y="2636478"/>
            <a:ext cx="974547" cy="974547"/>
          </a:xfrm>
          <a:prstGeom prst="rect">
            <a:avLst/>
          </a:prstGeom>
        </p:spPr>
      </p:pic>
      <p:sp>
        <p:nvSpPr>
          <p:cNvPr id="47" name="TextBox 46">
            <a:extLst>
              <a:ext uri="{FF2B5EF4-FFF2-40B4-BE49-F238E27FC236}">
                <a16:creationId xmlns:a16="http://schemas.microsoft.com/office/drawing/2014/main" id="{C407152C-99E1-A3E2-CFF2-B296FB8D59FB}"/>
              </a:ext>
            </a:extLst>
          </p:cNvPr>
          <p:cNvSpPr txBox="1"/>
          <p:nvPr/>
        </p:nvSpPr>
        <p:spPr>
          <a:xfrm>
            <a:off x="1222240" y="1805060"/>
            <a:ext cx="1764974" cy="584775"/>
          </a:xfrm>
          <a:prstGeom prst="rect">
            <a:avLst/>
          </a:prstGeom>
          <a:noFill/>
        </p:spPr>
        <p:txBody>
          <a:bodyPr wrap="square" rtlCol="0">
            <a:spAutoFit/>
          </a:bodyPr>
          <a:lstStyle/>
          <a:p>
            <a:pPr defTabSz="609608"/>
            <a:r>
              <a:rPr lang="en-US" sz="1600" b="1">
                <a:solidFill>
                  <a:srgbClr val="282828"/>
                </a:solidFill>
                <a:latin typeface="CiscoSansTT ExtraLight"/>
              </a:rPr>
              <a:t>Business</a:t>
            </a:r>
          </a:p>
          <a:p>
            <a:pPr defTabSz="609608"/>
            <a:r>
              <a:rPr lang="en-US" sz="1600" b="1">
                <a:solidFill>
                  <a:srgbClr val="282828"/>
                </a:solidFill>
                <a:latin typeface="CiscoSansTT ExtraLight"/>
              </a:rPr>
              <a:t>requirements</a:t>
            </a:r>
          </a:p>
        </p:txBody>
      </p:sp>
      <p:sp>
        <p:nvSpPr>
          <p:cNvPr id="48" name="Arrow: Right 39">
            <a:extLst>
              <a:ext uri="{FF2B5EF4-FFF2-40B4-BE49-F238E27FC236}">
                <a16:creationId xmlns:a16="http://schemas.microsoft.com/office/drawing/2014/main" id="{6C954783-8DE7-7DC8-7B84-79BD7F9E9F81}"/>
              </a:ext>
            </a:extLst>
          </p:cNvPr>
          <p:cNvSpPr/>
          <p:nvPr/>
        </p:nvSpPr>
        <p:spPr>
          <a:xfrm>
            <a:off x="2398560" y="2844535"/>
            <a:ext cx="937867" cy="558432"/>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8"/>
            <a:endParaRPr lang="en-US" sz="1400" b="1">
              <a:solidFill>
                <a:srgbClr val="0D274D"/>
              </a:solidFill>
              <a:latin typeface="CiscoSansTT ExtraLight"/>
            </a:endParaRPr>
          </a:p>
        </p:txBody>
      </p:sp>
      <p:pic>
        <p:nvPicPr>
          <p:cNvPr id="49" name="Picture 16">
            <a:extLst>
              <a:ext uri="{FF2B5EF4-FFF2-40B4-BE49-F238E27FC236}">
                <a16:creationId xmlns:a16="http://schemas.microsoft.com/office/drawing/2014/main" id="{CB805556-4333-808A-849B-0DD7620F0E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64787" y="2394321"/>
            <a:ext cx="2460763" cy="163187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34">
            <a:extLst>
              <a:ext uri="{FF2B5EF4-FFF2-40B4-BE49-F238E27FC236}">
                <a16:creationId xmlns:a16="http://schemas.microsoft.com/office/drawing/2014/main" id="{563816C9-4601-6C31-0312-9F5220D1438F}"/>
              </a:ext>
            </a:extLst>
          </p:cNvPr>
          <p:cNvSpPr/>
          <p:nvPr/>
        </p:nvSpPr>
        <p:spPr>
          <a:xfrm rot="16200000">
            <a:off x="5805658" y="3768432"/>
            <a:ext cx="602360" cy="287545"/>
          </a:xfrm>
          <a:prstGeom prst="roundRect">
            <a:avLst/>
          </a:prstGeom>
          <a:solidFill>
            <a:schemeClr val="accent5"/>
          </a:solidFill>
          <a:ln w="12700">
            <a:solidFill>
              <a:srgbClr val="36394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609608"/>
            <a:r>
              <a:rPr lang="en-US" sz="1600" b="1">
                <a:solidFill>
                  <a:srgbClr val="0D274D"/>
                </a:solidFill>
                <a:latin typeface="CiscoSansTT ExtraLight"/>
              </a:rPr>
              <a:t>GUI</a:t>
            </a:r>
          </a:p>
        </p:txBody>
      </p:sp>
      <p:sp>
        <p:nvSpPr>
          <p:cNvPr id="7" name="Rectangle: Rounded Corners 34">
            <a:extLst>
              <a:ext uri="{FF2B5EF4-FFF2-40B4-BE49-F238E27FC236}">
                <a16:creationId xmlns:a16="http://schemas.microsoft.com/office/drawing/2014/main" id="{201DB344-9B74-324C-FD57-4B3F6FA665C8}"/>
              </a:ext>
            </a:extLst>
          </p:cNvPr>
          <p:cNvSpPr/>
          <p:nvPr/>
        </p:nvSpPr>
        <p:spPr>
          <a:xfrm rot="16200000">
            <a:off x="5958058" y="3920832"/>
            <a:ext cx="602360" cy="287545"/>
          </a:xfrm>
          <a:prstGeom prst="roundRect">
            <a:avLst/>
          </a:prstGeom>
          <a:solidFill>
            <a:schemeClr val="accent5"/>
          </a:solidFill>
          <a:ln w="12700">
            <a:solidFill>
              <a:srgbClr val="36394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609608"/>
            <a:r>
              <a:rPr lang="en-US" sz="1600" b="1">
                <a:solidFill>
                  <a:srgbClr val="0D274D"/>
                </a:solidFill>
                <a:latin typeface="CiscoSansTT ExtraLight"/>
              </a:rPr>
              <a:t>GUI</a:t>
            </a:r>
          </a:p>
        </p:txBody>
      </p:sp>
      <p:sp>
        <p:nvSpPr>
          <p:cNvPr id="8" name="Rectangle: Rounded Corners 34">
            <a:extLst>
              <a:ext uri="{FF2B5EF4-FFF2-40B4-BE49-F238E27FC236}">
                <a16:creationId xmlns:a16="http://schemas.microsoft.com/office/drawing/2014/main" id="{123A01C0-3F32-8C8D-B275-AEE80F2AAA3D}"/>
              </a:ext>
            </a:extLst>
          </p:cNvPr>
          <p:cNvSpPr/>
          <p:nvPr/>
        </p:nvSpPr>
        <p:spPr>
          <a:xfrm rot="16200000">
            <a:off x="6110458" y="4073232"/>
            <a:ext cx="602360" cy="287545"/>
          </a:xfrm>
          <a:prstGeom prst="roundRect">
            <a:avLst/>
          </a:prstGeom>
          <a:solidFill>
            <a:schemeClr val="accent5"/>
          </a:solidFill>
          <a:ln w="12700">
            <a:solidFill>
              <a:srgbClr val="36394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609608"/>
            <a:r>
              <a:rPr lang="en-US" sz="1600" b="1">
                <a:solidFill>
                  <a:srgbClr val="0D274D"/>
                </a:solidFill>
                <a:latin typeface="CiscoSansTT ExtraLight"/>
              </a:rPr>
              <a:t>GUI</a:t>
            </a:r>
          </a:p>
        </p:txBody>
      </p:sp>
      <p:sp>
        <p:nvSpPr>
          <p:cNvPr id="9" name="Rectangle: Rounded Corners 34">
            <a:extLst>
              <a:ext uri="{FF2B5EF4-FFF2-40B4-BE49-F238E27FC236}">
                <a16:creationId xmlns:a16="http://schemas.microsoft.com/office/drawing/2014/main" id="{7B34AD1E-7978-8012-6E14-6FBC7AACAF75}"/>
              </a:ext>
            </a:extLst>
          </p:cNvPr>
          <p:cNvSpPr/>
          <p:nvPr/>
        </p:nvSpPr>
        <p:spPr>
          <a:xfrm rot="16200000">
            <a:off x="6262858" y="4225632"/>
            <a:ext cx="602360" cy="287545"/>
          </a:xfrm>
          <a:prstGeom prst="roundRect">
            <a:avLst/>
          </a:prstGeom>
          <a:solidFill>
            <a:schemeClr val="accent5"/>
          </a:solidFill>
          <a:ln w="12700">
            <a:solidFill>
              <a:srgbClr val="36394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609608"/>
            <a:r>
              <a:rPr lang="en-US" sz="1600" b="1">
                <a:solidFill>
                  <a:srgbClr val="0D274D"/>
                </a:solidFill>
                <a:latin typeface="CiscoSansTT ExtraLight"/>
              </a:rPr>
              <a:t>GUI</a:t>
            </a:r>
          </a:p>
        </p:txBody>
      </p:sp>
      <p:sp>
        <p:nvSpPr>
          <p:cNvPr id="10" name="Rectangle: Rounded Corners 34">
            <a:extLst>
              <a:ext uri="{FF2B5EF4-FFF2-40B4-BE49-F238E27FC236}">
                <a16:creationId xmlns:a16="http://schemas.microsoft.com/office/drawing/2014/main" id="{80719BDD-81F7-119C-1E62-AD310FBDB446}"/>
              </a:ext>
            </a:extLst>
          </p:cNvPr>
          <p:cNvSpPr/>
          <p:nvPr/>
        </p:nvSpPr>
        <p:spPr>
          <a:xfrm rot="16200000">
            <a:off x="5803612" y="4727559"/>
            <a:ext cx="602360" cy="287545"/>
          </a:xfrm>
          <a:prstGeom prst="roundRect">
            <a:avLst/>
          </a:prstGeom>
          <a:solidFill>
            <a:schemeClr val="accent2"/>
          </a:solidFill>
          <a:ln w="12700">
            <a:solidFill>
              <a:srgbClr val="36394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609608"/>
            <a:r>
              <a:rPr lang="en-US" sz="1600" b="1">
                <a:solidFill>
                  <a:srgbClr val="0D274D"/>
                </a:solidFill>
                <a:latin typeface="CiscoSansTT ExtraLight"/>
              </a:rPr>
              <a:t>CLI</a:t>
            </a:r>
          </a:p>
        </p:txBody>
      </p:sp>
      <p:sp>
        <p:nvSpPr>
          <p:cNvPr id="13" name="Rectangle: Rounded Corners 34">
            <a:extLst>
              <a:ext uri="{FF2B5EF4-FFF2-40B4-BE49-F238E27FC236}">
                <a16:creationId xmlns:a16="http://schemas.microsoft.com/office/drawing/2014/main" id="{FC973B80-2DE3-F8CD-4D8D-0B07FC5A9723}"/>
              </a:ext>
            </a:extLst>
          </p:cNvPr>
          <p:cNvSpPr/>
          <p:nvPr/>
        </p:nvSpPr>
        <p:spPr>
          <a:xfrm rot="16200000">
            <a:off x="5956012" y="4879959"/>
            <a:ext cx="602360" cy="287545"/>
          </a:xfrm>
          <a:prstGeom prst="roundRect">
            <a:avLst/>
          </a:prstGeom>
          <a:solidFill>
            <a:schemeClr val="accent2"/>
          </a:solidFill>
          <a:ln w="12700">
            <a:solidFill>
              <a:srgbClr val="36394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609608"/>
            <a:r>
              <a:rPr lang="en-US" sz="1600" b="1">
                <a:solidFill>
                  <a:srgbClr val="0D274D"/>
                </a:solidFill>
                <a:latin typeface="CiscoSansTT ExtraLight"/>
              </a:rPr>
              <a:t>CLI</a:t>
            </a:r>
          </a:p>
        </p:txBody>
      </p:sp>
      <p:sp>
        <p:nvSpPr>
          <p:cNvPr id="14" name="Rectangle: Rounded Corners 34">
            <a:extLst>
              <a:ext uri="{FF2B5EF4-FFF2-40B4-BE49-F238E27FC236}">
                <a16:creationId xmlns:a16="http://schemas.microsoft.com/office/drawing/2014/main" id="{C7C28BAD-9F9F-09C0-4D12-9419978077BE}"/>
              </a:ext>
            </a:extLst>
          </p:cNvPr>
          <p:cNvSpPr/>
          <p:nvPr/>
        </p:nvSpPr>
        <p:spPr>
          <a:xfrm rot="16200000">
            <a:off x="6108412" y="5032359"/>
            <a:ext cx="602360" cy="287545"/>
          </a:xfrm>
          <a:prstGeom prst="roundRect">
            <a:avLst/>
          </a:prstGeom>
          <a:solidFill>
            <a:schemeClr val="accent2"/>
          </a:solidFill>
          <a:ln w="12700">
            <a:solidFill>
              <a:srgbClr val="36394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609608"/>
            <a:r>
              <a:rPr lang="en-US" sz="1600" b="1">
                <a:solidFill>
                  <a:srgbClr val="0D274D"/>
                </a:solidFill>
                <a:latin typeface="CiscoSansTT ExtraLight"/>
              </a:rPr>
              <a:t>CLI</a:t>
            </a:r>
          </a:p>
        </p:txBody>
      </p:sp>
      <p:sp>
        <p:nvSpPr>
          <p:cNvPr id="15" name="Rectangle: Rounded Corners 34">
            <a:extLst>
              <a:ext uri="{FF2B5EF4-FFF2-40B4-BE49-F238E27FC236}">
                <a16:creationId xmlns:a16="http://schemas.microsoft.com/office/drawing/2014/main" id="{629FB7A3-24B6-545A-F1E8-C6B73FA48062}"/>
              </a:ext>
            </a:extLst>
          </p:cNvPr>
          <p:cNvSpPr/>
          <p:nvPr/>
        </p:nvSpPr>
        <p:spPr>
          <a:xfrm rot="16200000">
            <a:off x="6260812" y="5184759"/>
            <a:ext cx="602360" cy="287545"/>
          </a:xfrm>
          <a:prstGeom prst="roundRect">
            <a:avLst/>
          </a:prstGeom>
          <a:solidFill>
            <a:schemeClr val="accent2"/>
          </a:solidFill>
          <a:ln w="12700">
            <a:solidFill>
              <a:srgbClr val="36394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609608"/>
            <a:r>
              <a:rPr lang="en-US" sz="1600" b="1">
                <a:solidFill>
                  <a:srgbClr val="0D274D"/>
                </a:solidFill>
                <a:latin typeface="CiscoSansTT ExtraLight"/>
              </a:rPr>
              <a:t>CLI</a:t>
            </a:r>
          </a:p>
        </p:txBody>
      </p:sp>
      <p:sp>
        <p:nvSpPr>
          <p:cNvPr id="16" name="Rounded Rectangle 15">
            <a:extLst>
              <a:ext uri="{FF2B5EF4-FFF2-40B4-BE49-F238E27FC236}">
                <a16:creationId xmlns:a16="http://schemas.microsoft.com/office/drawing/2014/main" id="{EF03FB90-B053-0F88-2BC6-D6C9832D5969}"/>
              </a:ext>
            </a:extLst>
          </p:cNvPr>
          <p:cNvSpPr/>
          <p:nvPr/>
        </p:nvSpPr>
        <p:spPr>
          <a:xfrm>
            <a:off x="8429980" y="4570151"/>
            <a:ext cx="2395570" cy="907161"/>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Infrastructure</a:t>
            </a:r>
          </a:p>
        </p:txBody>
      </p:sp>
      <p:sp>
        <p:nvSpPr>
          <p:cNvPr id="17" name="Arrow: Right 29">
            <a:extLst>
              <a:ext uri="{FF2B5EF4-FFF2-40B4-BE49-F238E27FC236}">
                <a16:creationId xmlns:a16="http://schemas.microsoft.com/office/drawing/2014/main" id="{885CC725-9250-39A5-802D-1D3CA872D87F}"/>
              </a:ext>
            </a:extLst>
          </p:cNvPr>
          <p:cNvSpPr/>
          <p:nvPr/>
        </p:nvSpPr>
        <p:spPr>
          <a:xfrm>
            <a:off x="7145932" y="4602803"/>
            <a:ext cx="1071550" cy="664176"/>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8"/>
            <a:r>
              <a:rPr lang="en-US" sz="1400" b="1">
                <a:solidFill>
                  <a:srgbClr val="0D274D"/>
                </a:solidFill>
                <a:latin typeface="CiscoSansTT ExtraLight"/>
              </a:rPr>
              <a:t>Manage</a:t>
            </a:r>
          </a:p>
        </p:txBody>
      </p:sp>
      <p:sp>
        <p:nvSpPr>
          <p:cNvPr id="18" name="Arrow: Right 35">
            <a:extLst>
              <a:ext uri="{FF2B5EF4-FFF2-40B4-BE49-F238E27FC236}">
                <a16:creationId xmlns:a16="http://schemas.microsoft.com/office/drawing/2014/main" id="{F6EAEBD0-A634-8674-00A4-51BB3ED5EAE0}"/>
              </a:ext>
            </a:extLst>
          </p:cNvPr>
          <p:cNvSpPr/>
          <p:nvPr/>
        </p:nvSpPr>
        <p:spPr>
          <a:xfrm rot="1805108">
            <a:off x="4571931" y="3800383"/>
            <a:ext cx="1495571" cy="664176"/>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8"/>
            <a:r>
              <a:rPr lang="en-US" sz="1400" b="1">
                <a:solidFill>
                  <a:srgbClr val="0D274D"/>
                </a:solidFill>
                <a:latin typeface="CiscoSansTT ExtraLight"/>
              </a:rPr>
              <a:t>Lots of clicks</a:t>
            </a:r>
          </a:p>
        </p:txBody>
      </p:sp>
    </p:spTree>
    <p:extLst>
      <p:ext uri="{BB962C8B-B14F-4D97-AF65-F5344CB8AC3E}">
        <p14:creationId xmlns:p14="http://schemas.microsoft.com/office/powerpoint/2010/main" val="224285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3" grpId="0" animBg="1"/>
      <p:bldP spid="14" grpId="0" animBg="1"/>
      <p:bldP spid="15" grpId="0" animBg="1"/>
      <p:bldP spid="16"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C59AEA37-AC26-3282-6ED7-065A645E89CC}"/>
              </a:ext>
            </a:extLst>
          </p:cNvPr>
          <p:cNvSpPr/>
          <p:nvPr/>
        </p:nvSpPr>
        <p:spPr>
          <a:xfrm>
            <a:off x="365761" y="1874520"/>
            <a:ext cx="11247120" cy="4160520"/>
          </a:xfrm>
          <a:prstGeom prst="round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B870449-2CE8-1372-F226-F79904F29890}"/>
              </a:ext>
            </a:extLst>
          </p:cNvPr>
          <p:cNvSpPr>
            <a:spLocks noGrp="1"/>
          </p:cNvSpPr>
          <p:nvPr>
            <p:ph type="title"/>
          </p:nvPr>
        </p:nvSpPr>
        <p:spPr/>
        <p:txBody>
          <a:bodyPr/>
          <a:lstStyle/>
          <a:p>
            <a:r>
              <a:rPr lang="en-US">
                <a:solidFill>
                  <a:schemeClr val="tx1"/>
                </a:solidFill>
                <a:ea typeface="+mj-ea"/>
              </a:rPr>
              <a:t>Model Driven – Infrastructure as Code</a:t>
            </a:r>
            <a:endParaRPr lang="en-US">
              <a:solidFill>
                <a:schemeClr val="tx1"/>
              </a:solidFill>
            </a:endParaRPr>
          </a:p>
        </p:txBody>
      </p:sp>
      <p:pic>
        <p:nvPicPr>
          <p:cNvPr id="5" name="Picture 4">
            <a:extLst>
              <a:ext uri="{FF2B5EF4-FFF2-40B4-BE49-F238E27FC236}">
                <a16:creationId xmlns:a16="http://schemas.microsoft.com/office/drawing/2014/main" id="{AF332A3B-85A3-1213-061F-DD744200DF5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80904" y="2822839"/>
            <a:ext cx="516271" cy="709078"/>
          </a:xfrm>
          <a:prstGeom prst="rect">
            <a:avLst/>
          </a:prstGeom>
        </p:spPr>
      </p:pic>
      <p:pic>
        <p:nvPicPr>
          <p:cNvPr id="6" name="Picture 5">
            <a:extLst>
              <a:ext uri="{FF2B5EF4-FFF2-40B4-BE49-F238E27FC236}">
                <a16:creationId xmlns:a16="http://schemas.microsoft.com/office/drawing/2014/main" id="{FBE176A3-CCEE-7482-FF52-FA598DDCAC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605610" y="3132636"/>
            <a:ext cx="511461" cy="702471"/>
          </a:xfrm>
          <a:prstGeom prst="rect">
            <a:avLst/>
          </a:prstGeom>
        </p:spPr>
      </p:pic>
      <p:grpSp>
        <p:nvGrpSpPr>
          <p:cNvPr id="7" name="Group 6">
            <a:extLst>
              <a:ext uri="{FF2B5EF4-FFF2-40B4-BE49-F238E27FC236}">
                <a16:creationId xmlns:a16="http://schemas.microsoft.com/office/drawing/2014/main" id="{04DE9CBF-C7CD-CF16-42C9-90650BF3A437}"/>
              </a:ext>
            </a:extLst>
          </p:cNvPr>
          <p:cNvGrpSpPr/>
          <p:nvPr/>
        </p:nvGrpSpPr>
        <p:grpSpPr>
          <a:xfrm>
            <a:off x="3771929" y="4841430"/>
            <a:ext cx="1148151" cy="855750"/>
            <a:chOff x="2141402" y="4531774"/>
            <a:chExt cx="655087" cy="462309"/>
          </a:xfrm>
        </p:grpSpPr>
        <p:pic>
          <p:nvPicPr>
            <p:cNvPr id="8" name="Picture 7">
              <a:extLst>
                <a:ext uri="{FF2B5EF4-FFF2-40B4-BE49-F238E27FC236}">
                  <a16:creationId xmlns:a16="http://schemas.microsoft.com/office/drawing/2014/main" id="{44BFA793-3DF2-D1D9-25AB-6DB6AADE1BD5}"/>
                </a:ext>
              </a:extLst>
            </p:cNvPr>
            <p:cNvPicPr>
              <a:picLocks noChangeAspect="1"/>
            </p:cNvPicPr>
            <p:nvPr/>
          </p:nvPicPr>
          <p:blipFill>
            <a:blip r:embed="rId3"/>
            <a:stretch>
              <a:fillRect/>
            </a:stretch>
          </p:blipFill>
          <p:spPr>
            <a:xfrm>
              <a:off x="2155057" y="4531774"/>
              <a:ext cx="641432" cy="462309"/>
            </a:xfrm>
            <a:prstGeom prst="rect">
              <a:avLst/>
            </a:prstGeom>
          </p:spPr>
        </p:pic>
        <p:sp>
          <p:nvSpPr>
            <p:cNvPr id="9" name="Rectangle 8">
              <a:extLst>
                <a:ext uri="{FF2B5EF4-FFF2-40B4-BE49-F238E27FC236}">
                  <a16:creationId xmlns:a16="http://schemas.microsoft.com/office/drawing/2014/main" id="{11009E57-4C81-A647-0DC7-562E1E868CD4}"/>
                </a:ext>
              </a:extLst>
            </p:cNvPr>
            <p:cNvSpPr/>
            <p:nvPr/>
          </p:nvSpPr>
          <p:spPr>
            <a:xfrm>
              <a:off x="2141402" y="4857750"/>
              <a:ext cx="234805" cy="1016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8"/>
              <a:endParaRPr lang="en-US" sz="2400">
                <a:solidFill>
                  <a:srgbClr val="0D274D"/>
                </a:solidFill>
                <a:latin typeface="CiscoSansTT ExtraLight"/>
              </a:endParaRPr>
            </a:p>
          </p:txBody>
        </p:sp>
      </p:grpSp>
      <p:sp>
        <p:nvSpPr>
          <p:cNvPr id="10" name="TextBox 9">
            <a:extLst>
              <a:ext uri="{FF2B5EF4-FFF2-40B4-BE49-F238E27FC236}">
                <a16:creationId xmlns:a16="http://schemas.microsoft.com/office/drawing/2014/main" id="{55E6CC33-E144-9D0F-BEB5-8C1353168FAF}"/>
              </a:ext>
            </a:extLst>
          </p:cNvPr>
          <p:cNvSpPr txBox="1"/>
          <p:nvPr/>
        </p:nvSpPr>
        <p:spPr>
          <a:xfrm>
            <a:off x="4811990" y="5000000"/>
            <a:ext cx="1076278" cy="738664"/>
          </a:xfrm>
          <a:prstGeom prst="rect">
            <a:avLst/>
          </a:prstGeom>
          <a:noFill/>
        </p:spPr>
        <p:txBody>
          <a:bodyPr wrap="square" rtlCol="0">
            <a:spAutoFit/>
          </a:bodyPr>
          <a:lstStyle/>
          <a:p>
            <a:pPr defTabSz="609608"/>
            <a:r>
              <a:rPr lang="en-US" sz="1400" b="1">
                <a:solidFill>
                  <a:srgbClr val="282828"/>
                </a:solidFill>
                <a:latin typeface="CiscoSansTT ExtraLight"/>
              </a:rPr>
              <a:t>Version Control</a:t>
            </a:r>
          </a:p>
          <a:p>
            <a:pPr defTabSz="609608"/>
            <a:r>
              <a:rPr lang="en-US" sz="1400" b="1">
                <a:solidFill>
                  <a:srgbClr val="282828"/>
                </a:solidFill>
                <a:latin typeface="CiscoSansTT ExtraLight"/>
              </a:rPr>
              <a:t>System</a:t>
            </a:r>
          </a:p>
        </p:txBody>
      </p:sp>
      <p:sp>
        <p:nvSpPr>
          <p:cNvPr id="11" name="Arrow: Right 888">
            <a:extLst>
              <a:ext uri="{FF2B5EF4-FFF2-40B4-BE49-F238E27FC236}">
                <a16:creationId xmlns:a16="http://schemas.microsoft.com/office/drawing/2014/main" id="{8DF563D6-9A79-B18A-3608-A4CE6564DB75}"/>
              </a:ext>
            </a:extLst>
          </p:cNvPr>
          <p:cNvSpPr/>
          <p:nvPr/>
        </p:nvSpPr>
        <p:spPr>
          <a:xfrm>
            <a:off x="8412887" y="2942638"/>
            <a:ext cx="970830" cy="577658"/>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8"/>
            <a:r>
              <a:rPr lang="en-US" sz="1200" b="1">
                <a:solidFill>
                  <a:srgbClr val="0D274D"/>
                </a:solidFill>
                <a:latin typeface="CiscoSansTT ExtraLight"/>
              </a:rPr>
              <a:t>Manage</a:t>
            </a:r>
          </a:p>
        </p:txBody>
      </p:sp>
      <p:sp>
        <p:nvSpPr>
          <p:cNvPr id="12" name="Arrow: Up-Down 890">
            <a:extLst>
              <a:ext uri="{FF2B5EF4-FFF2-40B4-BE49-F238E27FC236}">
                <a16:creationId xmlns:a16="http://schemas.microsoft.com/office/drawing/2014/main" id="{1D005C25-8F08-81B3-A805-BB804CA1AF7A}"/>
              </a:ext>
            </a:extLst>
          </p:cNvPr>
          <p:cNvSpPr/>
          <p:nvPr/>
        </p:nvSpPr>
        <p:spPr>
          <a:xfrm rot="20108850">
            <a:off x="3902097" y="4032072"/>
            <a:ext cx="389147" cy="752983"/>
          </a:xfrm>
          <a:prstGeom prst="upDownArrow">
            <a:avLst/>
          </a:prstGeom>
          <a:solidFill>
            <a:srgbClr val="00BC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8"/>
            <a:endParaRPr lang="en-US" sz="2400">
              <a:solidFill>
                <a:srgbClr val="0D274D"/>
              </a:solidFill>
              <a:latin typeface="CiscoSansTT ExtraLight"/>
            </a:endParaRPr>
          </a:p>
        </p:txBody>
      </p:sp>
      <p:sp>
        <p:nvSpPr>
          <p:cNvPr id="14" name="TextBox 13">
            <a:extLst>
              <a:ext uri="{FF2B5EF4-FFF2-40B4-BE49-F238E27FC236}">
                <a16:creationId xmlns:a16="http://schemas.microsoft.com/office/drawing/2014/main" id="{163ECDBF-6EC7-175B-95A6-1B2F39B158F9}"/>
              </a:ext>
            </a:extLst>
          </p:cNvPr>
          <p:cNvSpPr txBox="1"/>
          <p:nvPr/>
        </p:nvSpPr>
        <p:spPr>
          <a:xfrm>
            <a:off x="4373484" y="2290637"/>
            <a:ext cx="2334148" cy="307777"/>
          </a:xfrm>
          <a:prstGeom prst="rect">
            <a:avLst/>
          </a:prstGeom>
          <a:noFill/>
        </p:spPr>
        <p:txBody>
          <a:bodyPr wrap="square" rtlCol="0">
            <a:spAutoFit/>
          </a:bodyPr>
          <a:lstStyle/>
          <a:p>
            <a:pPr algn="ctr" defTabSz="609608"/>
            <a:r>
              <a:rPr lang="en-US" sz="1400" b="1">
                <a:solidFill>
                  <a:srgbClr val="282828"/>
                </a:solidFill>
                <a:latin typeface="CiscoSansTT ExtraLight"/>
              </a:rPr>
              <a:t>IaC tools</a:t>
            </a:r>
          </a:p>
        </p:txBody>
      </p:sp>
      <p:pic>
        <p:nvPicPr>
          <p:cNvPr id="15" name="Picture 14">
            <a:extLst>
              <a:ext uri="{FF2B5EF4-FFF2-40B4-BE49-F238E27FC236}">
                <a16:creationId xmlns:a16="http://schemas.microsoft.com/office/drawing/2014/main" id="{9615A2E6-3FC7-F090-3748-5E03B964620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28857" y="2944062"/>
            <a:ext cx="654979" cy="654979"/>
          </a:xfrm>
          <a:prstGeom prst="rect">
            <a:avLst/>
          </a:prstGeom>
        </p:spPr>
      </p:pic>
      <p:sp>
        <p:nvSpPr>
          <p:cNvPr id="16" name="TextBox 15">
            <a:extLst>
              <a:ext uri="{FF2B5EF4-FFF2-40B4-BE49-F238E27FC236}">
                <a16:creationId xmlns:a16="http://schemas.microsoft.com/office/drawing/2014/main" id="{1665EDD5-EBC2-8161-12A0-4FC8F5A368D6}"/>
              </a:ext>
            </a:extLst>
          </p:cNvPr>
          <p:cNvSpPr txBox="1"/>
          <p:nvPr/>
        </p:nvSpPr>
        <p:spPr>
          <a:xfrm>
            <a:off x="6829551" y="2255465"/>
            <a:ext cx="2031994" cy="523220"/>
          </a:xfrm>
          <a:prstGeom prst="rect">
            <a:avLst/>
          </a:prstGeom>
          <a:noFill/>
        </p:spPr>
        <p:txBody>
          <a:bodyPr wrap="square" rtlCol="0">
            <a:spAutoFit/>
          </a:bodyPr>
          <a:lstStyle/>
          <a:p>
            <a:pPr algn="ctr" defTabSz="609608"/>
            <a:r>
              <a:rPr lang="en-US" sz="1400" b="1">
                <a:solidFill>
                  <a:srgbClr val="282828"/>
                </a:solidFill>
                <a:latin typeface="CiscoSansTT ExtraLight"/>
              </a:rPr>
              <a:t>APIC Network </a:t>
            </a:r>
            <a:br>
              <a:rPr lang="en-US" sz="1400" b="1">
                <a:solidFill>
                  <a:srgbClr val="282828"/>
                </a:solidFill>
                <a:latin typeface="CiscoSansTT ExtraLight"/>
              </a:rPr>
            </a:br>
            <a:r>
              <a:rPr lang="en-US" sz="1400" b="1">
                <a:solidFill>
                  <a:srgbClr val="282828"/>
                </a:solidFill>
                <a:latin typeface="CiscoSansTT ExtraLight"/>
              </a:rPr>
              <a:t>Controller</a:t>
            </a:r>
          </a:p>
        </p:txBody>
      </p:sp>
      <p:sp>
        <p:nvSpPr>
          <p:cNvPr id="17" name="Rectangle: Rounded Corners 57">
            <a:extLst>
              <a:ext uri="{FF2B5EF4-FFF2-40B4-BE49-F238E27FC236}">
                <a16:creationId xmlns:a16="http://schemas.microsoft.com/office/drawing/2014/main" id="{48CDC9B7-58E8-F1A4-FEBB-04EF9F8D470C}"/>
              </a:ext>
            </a:extLst>
          </p:cNvPr>
          <p:cNvSpPr/>
          <p:nvPr/>
        </p:nvSpPr>
        <p:spPr>
          <a:xfrm rot="16200000">
            <a:off x="7289723" y="3137260"/>
            <a:ext cx="487651" cy="254771"/>
          </a:xfrm>
          <a:prstGeom prst="roundRect">
            <a:avLst/>
          </a:prstGeom>
          <a:solidFill>
            <a:schemeClr val="accent2"/>
          </a:solidFill>
          <a:ln w="12700">
            <a:solidFill>
              <a:srgbClr val="36394D"/>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48000" rIns="48000" rtlCol="0" anchor="ctr"/>
          <a:lstStyle/>
          <a:p>
            <a:pPr algn="ctr" defTabSz="609608"/>
            <a:r>
              <a:rPr lang="en-US" sz="1600" b="1">
                <a:solidFill>
                  <a:srgbClr val="0D274D"/>
                </a:solidFill>
                <a:latin typeface="CiscoSansTT ExtraLight"/>
              </a:rPr>
              <a:t>API</a:t>
            </a:r>
          </a:p>
        </p:txBody>
      </p:sp>
      <p:pic>
        <p:nvPicPr>
          <p:cNvPr id="18" name="Picture 2" descr="Ansible (software) - Wikipedia, la enciclopedia libre">
            <a:extLst>
              <a:ext uri="{FF2B5EF4-FFF2-40B4-BE49-F238E27FC236}">
                <a16:creationId xmlns:a16="http://schemas.microsoft.com/office/drawing/2014/main" id="{4B050130-6BFC-8EEE-917E-FE0FC6048C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3176" y="2984807"/>
            <a:ext cx="421174" cy="51846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ashiCorp Terraform - Visual Studio Marketplace">
            <a:extLst>
              <a:ext uri="{FF2B5EF4-FFF2-40B4-BE49-F238E27FC236}">
                <a16:creationId xmlns:a16="http://schemas.microsoft.com/office/drawing/2014/main" id="{BE458822-23E1-20B2-C70C-6B2CAF1294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4559" y="2959376"/>
            <a:ext cx="569328" cy="569328"/>
          </a:xfrm>
          <a:prstGeom prst="rect">
            <a:avLst/>
          </a:prstGeom>
          <a:noFill/>
          <a:extLst>
            <a:ext uri="{909E8E84-426E-40DD-AFC4-6F175D3DCCD1}">
              <a14:hiddenFill xmlns:a14="http://schemas.microsoft.com/office/drawing/2010/main">
                <a:solidFill>
                  <a:srgbClr val="FFFFFF"/>
                </a:solidFill>
              </a14:hiddenFill>
            </a:ext>
          </a:extLst>
        </p:spPr>
      </p:pic>
      <p:pic>
        <p:nvPicPr>
          <p:cNvPr id="20" name="Graphic 19" descr="Document with solid fill">
            <a:extLst>
              <a:ext uri="{FF2B5EF4-FFF2-40B4-BE49-F238E27FC236}">
                <a16:creationId xmlns:a16="http://schemas.microsoft.com/office/drawing/2014/main" id="{B6B07171-4E4F-9445-DA72-2BF83BBAEB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0099" y="2835353"/>
            <a:ext cx="974547" cy="974547"/>
          </a:xfrm>
          <a:prstGeom prst="rect">
            <a:avLst/>
          </a:prstGeom>
        </p:spPr>
      </p:pic>
      <p:sp>
        <p:nvSpPr>
          <p:cNvPr id="21" name="TextBox 20">
            <a:extLst>
              <a:ext uri="{FF2B5EF4-FFF2-40B4-BE49-F238E27FC236}">
                <a16:creationId xmlns:a16="http://schemas.microsoft.com/office/drawing/2014/main" id="{7EDED8B0-C641-FC54-2636-7C587E21B407}"/>
              </a:ext>
            </a:extLst>
          </p:cNvPr>
          <p:cNvSpPr txBox="1"/>
          <p:nvPr/>
        </p:nvSpPr>
        <p:spPr>
          <a:xfrm>
            <a:off x="267461" y="2224077"/>
            <a:ext cx="1557271" cy="523220"/>
          </a:xfrm>
          <a:prstGeom prst="rect">
            <a:avLst/>
          </a:prstGeom>
          <a:noFill/>
        </p:spPr>
        <p:txBody>
          <a:bodyPr wrap="square" rtlCol="0">
            <a:spAutoFit/>
          </a:bodyPr>
          <a:lstStyle/>
          <a:p>
            <a:pPr algn="ctr" defTabSz="609608"/>
            <a:r>
              <a:rPr lang="en-US" sz="1400" b="1">
                <a:solidFill>
                  <a:srgbClr val="282828"/>
                </a:solidFill>
                <a:latin typeface="CiscoSansTT ExtraLight"/>
              </a:rPr>
              <a:t>Business</a:t>
            </a:r>
          </a:p>
          <a:p>
            <a:pPr algn="ctr" defTabSz="609608"/>
            <a:r>
              <a:rPr lang="en-US" sz="1400" b="1">
                <a:solidFill>
                  <a:srgbClr val="282828"/>
                </a:solidFill>
                <a:latin typeface="CiscoSansTT ExtraLight"/>
              </a:rPr>
              <a:t>requirements</a:t>
            </a:r>
          </a:p>
        </p:txBody>
      </p:sp>
      <p:sp>
        <p:nvSpPr>
          <p:cNvPr id="22" name="Arrow: Right 38">
            <a:extLst>
              <a:ext uri="{FF2B5EF4-FFF2-40B4-BE49-F238E27FC236}">
                <a16:creationId xmlns:a16="http://schemas.microsoft.com/office/drawing/2014/main" id="{569B1801-3354-C9AA-8B24-73C239FEF90B}"/>
              </a:ext>
            </a:extLst>
          </p:cNvPr>
          <p:cNvSpPr/>
          <p:nvPr/>
        </p:nvSpPr>
        <p:spPr>
          <a:xfrm>
            <a:off x="1515812" y="3112236"/>
            <a:ext cx="510019" cy="420781"/>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8"/>
            <a:endParaRPr lang="en-US" sz="1400" b="1">
              <a:solidFill>
                <a:srgbClr val="0D274D"/>
              </a:solidFill>
              <a:latin typeface="CiscoSansTT ExtraLight"/>
            </a:endParaRPr>
          </a:p>
        </p:txBody>
      </p:sp>
      <p:pic>
        <p:nvPicPr>
          <p:cNvPr id="24" name="Graphic 23" descr="Programmer male with solid fill">
            <a:extLst>
              <a:ext uri="{FF2B5EF4-FFF2-40B4-BE49-F238E27FC236}">
                <a16:creationId xmlns:a16="http://schemas.microsoft.com/office/drawing/2014/main" id="{CD6E6813-9AD6-C0A1-D6C4-BB9D7068A9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75222" y="2915709"/>
            <a:ext cx="855750" cy="855750"/>
          </a:xfrm>
          <a:prstGeom prst="rect">
            <a:avLst/>
          </a:prstGeom>
        </p:spPr>
      </p:pic>
      <p:sp>
        <p:nvSpPr>
          <p:cNvPr id="25" name="TextBox 24">
            <a:extLst>
              <a:ext uri="{FF2B5EF4-FFF2-40B4-BE49-F238E27FC236}">
                <a16:creationId xmlns:a16="http://schemas.microsoft.com/office/drawing/2014/main" id="{F90B4E86-AF13-1F0F-93A0-D4C63812494E}"/>
              </a:ext>
            </a:extLst>
          </p:cNvPr>
          <p:cNvSpPr txBox="1"/>
          <p:nvPr/>
        </p:nvSpPr>
        <p:spPr>
          <a:xfrm>
            <a:off x="1597089" y="2220869"/>
            <a:ext cx="1764974" cy="523220"/>
          </a:xfrm>
          <a:prstGeom prst="rect">
            <a:avLst/>
          </a:prstGeom>
          <a:noFill/>
        </p:spPr>
        <p:txBody>
          <a:bodyPr wrap="square" rtlCol="0">
            <a:spAutoFit/>
          </a:bodyPr>
          <a:lstStyle/>
          <a:p>
            <a:pPr algn="ctr" defTabSz="609608"/>
            <a:r>
              <a:rPr lang="en-US" sz="1400" b="1">
                <a:solidFill>
                  <a:srgbClr val="282828"/>
                </a:solidFill>
                <a:latin typeface="CiscoSansTT ExtraLight"/>
              </a:rPr>
              <a:t>Network </a:t>
            </a:r>
            <a:br>
              <a:rPr lang="en-US" sz="1400" b="1">
                <a:solidFill>
                  <a:srgbClr val="282828"/>
                </a:solidFill>
                <a:latin typeface="CiscoSansTT ExtraLight"/>
              </a:rPr>
            </a:br>
            <a:r>
              <a:rPr lang="en-US" sz="1400" b="1">
                <a:solidFill>
                  <a:srgbClr val="282828"/>
                </a:solidFill>
                <a:latin typeface="CiscoSansTT ExtraLight"/>
              </a:rPr>
              <a:t>Engineer</a:t>
            </a:r>
          </a:p>
        </p:txBody>
      </p:sp>
      <p:sp>
        <p:nvSpPr>
          <p:cNvPr id="26" name="Arrow: Right 44">
            <a:extLst>
              <a:ext uri="{FF2B5EF4-FFF2-40B4-BE49-F238E27FC236}">
                <a16:creationId xmlns:a16="http://schemas.microsoft.com/office/drawing/2014/main" id="{09B7EF04-146E-D1F7-7E6C-6C198DDF2B91}"/>
              </a:ext>
            </a:extLst>
          </p:cNvPr>
          <p:cNvSpPr/>
          <p:nvPr/>
        </p:nvSpPr>
        <p:spPr>
          <a:xfrm>
            <a:off x="2855805" y="3090062"/>
            <a:ext cx="510019" cy="420781"/>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8"/>
            <a:endParaRPr lang="en-US" sz="1400" b="1">
              <a:solidFill>
                <a:srgbClr val="0D274D"/>
              </a:solidFill>
              <a:latin typeface="CiscoSansTT ExtraLight"/>
            </a:endParaRPr>
          </a:p>
        </p:txBody>
      </p:sp>
      <p:sp>
        <p:nvSpPr>
          <p:cNvPr id="27" name="Arrow: Right 45">
            <a:extLst>
              <a:ext uri="{FF2B5EF4-FFF2-40B4-BE49-F238E27FC236}">
                <a16:creationId xmlns:a16="http://schemas.microsoft.com/office/drawing/2014/main" id="{B20DD1F2-553E-0C23-6877-CB197FE6F8B8}"/>
              </a:ext>
            </a:extLst>
          </p:cNvPr>
          <p:cNvSpPr/>
          <p:nvPr/>
        </p:nvSpPr>
        <p:spPr>
          <a:xfrm>
            <a:off x="4275643" y="3073555"/>
            <a:ext cx="510019" cy="420781"/>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8"/>
            <a:endParaRPr lang="en-US" sz="1400" b="1">
              <a:solidFill>
                <a:srgbClr val="0D274D"/>
              </a:solidFill>
              <a:latin typeface="CiscoSansTT ExtraLight"/>
            </a:endParaRPr>
          </a:p>
        </p:txBody>
      </p:sp>
      <p:sp>
        <p:nvSpPr>
          <p:cNvPr id="29" name="TextBox 28">
            <a:extLst>
              <a:ext uri="{FF2B5EF4-FFF2-40B4-BE49-F238E27FC236}">
                <a16:creationId xmlns:a16="http://schemas.microsoft.com/office/drawing/2014/main" id="{248075EE-B2BF-4DE1-2C97-04FEED269227}"/>
              </a:ext>
            </a:extLst>
          </p:cNvPr>
          <p:cNvSpPr txBox="1"/>
          <p:nvPr/>
        </p:nvSpPr>
        <p:spPr>
          <a:xfrm>
            <a:off x="3063353" y="2217662"/>
            <a:ext cx="1612286" cy="523220"/>
          </a:xfrm>
          <a:prstGeom prst="rect">
            <a:avLst/>
          </a:prstGeom>
          <a:noFill/>
        </p:spPr>
        <p:txBody>
          <a:bodyPr wrap="square" rtlCol="0">
            <a:spAutoFit/>
          </a:bodyPr>
          <a:lstStyle/>
          <a:p>
            <a:pPr algn="ctr" defTabSz="609608"/>
            <a:r>
              <a:rPr lang="en-US" sz="1400" b="1">
                <a:solidFill>
                  <a:srgbClr val="282828"/>
                </a:solidFill>
                <a:latin typeface="CiscoSansTT ExtraLight"/>
              </a:rPr>
              <a:t>Network Model</a:t>
            </a:r>
            <a:br>
              <a:rPr lang="en-US" sz="1400" b="1">
                <a:solidFill>
                  <a:srgbClr val="282828"/>
                </a:solidFill>
                <a:latin typeface="CiscoSansTT ExtraLight"/>
              </a:rPr>
            </a:br>
            <a:r>
              <a:rPr lang="en-US" sz="1400" b="1" err="1">
                <a:solidFill>
                  <a:srgbClr val="282828"/>
                </a:solidFill>
                <a:latin typeface="CiscoSansTT ExtraLight"/>
              </a:rPr>
              <a:t>IaC</a:t>
            </a:r>
            <a:r>
              <a:rPr lang="en-US" sz="1400" b="1">
                <a:solidFill>
                  <a:srgbClr val="282828"/>
                </a:solidFill>
                <a:latin typeface="CiscoSansTT ExtraLight"/>
              </a:rPr>
              <a:t> definitions</a:t>
            </a:r>
          </a:p>
        </p:txBody>
      </p:sp>
      <p:sp>
        <p:nvSpPr>
          <p:cNvPr id="30" name="Arrow: Up-Down 51">
            <a:extLst>
              <a:ext uri="{FF2B5EF4-FFF2-40B4-BE49-F238E27FC236}">
                <a16:creationId xmlns:a16="http://schemas.microsoft.com/office/drawing/2014/main" id="{B90D3DB0-0447-0BBF-EA6A-959D3E21748A}"/>
              </a:ext>
            </a:extLst>
          </p:cNvPr>
          <p:cNvSpPr/>
          <p:nvPr/>
        </p:nvSpPr>
        <p:spPr>
          <a:xfrm rot="1491150" flipH="1">
            <a:off x="4693593" y="4015404"/>
            <a:ext cx="389147" cy="752983"/>
          </a:xfrm>
          <a:prstGeom prst="upDownArrow">
            <a:avLst/>
          </a:prstGeom>
          <a:solidFill>
            <a:srgbClr val="00BC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8"/>
            <a:endParaRPr lang="en-US" sz="2400">
              <a:solidFill>
                <a:srgbClr val="0D274D"/>
              </a:solidFill>
              <a:latin typeface="CiscoSansTT ExtraLight"/>
            </a:endParaRPr>
          </a:p>
        </p:txBody>
      </p:sp>
      <p:sp>
        <p:nvSpPr>
          <p:cNvPr id="31" name="Arrow: Right 53">
            <a:extLst>
              <a:ext uri="{FF2B5EF4-FFF2-40B4-BE49-F238E27FC236}">
                <a16:creationId xmlns:a16="http://schemas.microsoft.com/office/drawing/2014/main" id="{DDF35BBD-533A-4652-35B6-5A3BA08EE922}"/>
              </a:ext>
            </a:extLst>
          </p:cNvPr>
          <p:cNvSpPr/>
          <p:nvPr/>
        </p:nvSpPr>
        <p:spPr>
          <a:xfrm>
            <a:off x="6368206" y="3073555"/>
            <a:ext cx="673590" cy="420781"/>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8"/>
            <a:endParaRPr lang="en-US" sz="1400" b="1">
              <a:solidFill>
                <a:srgbClr val="0D274D"/>
              </a:solidFill>
              <a:latin typeface="CiscoSansTT ExtraLight"/>
            </a:endParaRPr>
          </a:p>
        </p:txBody>
      </p:sp>
      <p:pic>
        <p:nvPicPr>
          <p:cNvPr id="32" name="Picture 31">
            <a:extLst>
              <a:ext uri="{FF2B5EF4-FFF2-40B4-BE49-F238E27FC236}">
                <a16:creationId xmlns:a16="http://schemas.microsoft.com/office/drawing/2014/main" id="{94381692-1BC2-C963-2345-5FD32E3879F3}"/>
              </a:ext>
            </a:extLst>
          </p:cNvPr>
          <p:cNvPicPr>
            <a:picLocks noChangeAspect="1"/>
          </p:cNvPicPr>
          <p:nvPr/>
        </p:nvPicPr>
        <p:blipFill>
          <a:blip r:embed="rId11"/>
          <a:stretch>
            <a:fillRect/>
          </a:stretch>
        </p:blipFill>
        <p:spPr>
          <a:xfrm>
            <a:off x="6376015" y="5000000"/>
            <a:ext cx="663234" cy="637791"/>
          </a:xfrm>
          <a:prstGeom prst="rect">
            <a:avLst/>
          </a:prstGeom>
        </p:spPr>
      </p:pic>
      <p:sp>
        <p:nvSpPr>
          <p:cNvPr id="33" name="TextBox 32">
            <a:extLst>
              <a:ext uri="{FF2B5EF4-FFF2-40B4-BE49-F238E27FC236}">
                <a16:creationId xmlns:a16="http://schemas.microsoft.com/office/drawing/2014/main" id="{4B601789-D367-F038-AC8E-2EC1FAE1FA60}"/>
              </a:ext>
            </a:extLst>
          </p:cNvPr>
          <p:cNvSpPr txBox="1"/>
          <p:nvPr/>
        </p:nvSpPr>
        <p:spPr>
          <a:xfrm>
            <a:off x="9326363" y="2254408"/>
            <a:ext cx="1775281" cy="584775"/>
          </a:xfrm>
          <a:prstGeom prst="rect">
            <a:avLst/>
          </a:prstGeom>
          <a:noFill/>
        </p:spPr>
        <p:txBody>
          <a:bodyPr wrap="square" rtlCol="0">
            <a:spAutoFit/>
          </a:bodyPr>
          <a:lstStyle/>
          <a:p>
            <a:pPr algn="ctr" defTabSz="609608"/>
            <a:r>
              <a:rPr lang="en-US" sz="1600" b="1">
                <a:solidFill>
                  <a:srgbClr val="282828"/>
                </a:solidFill>
                <a:latin typeface="CiscoSansTT ExtraLight"/>
              </a:rPr>
              <a:t>ACI Network </a:t>
            </a:r>
            <a:br>
              <a:rPr lang="en-US" sz="1600" b="1">
                <a:solidFill>
                  <a:srgbClr val="282828"/>
                </a:solidFill>
                <a:latin typeface="CiscoSansTT ExtraLight"/>
              </a:rPr>
            </a:br>
            <a:r>
              <a:rPr lang="en-US" sz="1600" b="1">
                <a:solidFill>
                  <a:srgbClr val="282828"/>
                </a:solidFill>
                <a:latin typeface="CiscoSansTT ExtraLight"/>
              </a:rPr>
              <a:t>Infrastructure</a:t>
            </a:r>
          </a:p>
        </p:txBody>
      </p:sp>
      <p:pic>
        <p:nvPicPr>
          <p:cNvPr id="34" name="Picture 16">
            <a:extLst>
              <a:ext uri="{FF2B5EF4-FFF2-40B4-BE49-F238E27FC236}">
                <a16:creationId xmlns:a16="http://schemas.microsoft.com/office/drawing/2014/main" id="{45202269-8958-8F5B-71FF-2ECCD14E953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61545" y="2855957"/>
            <a:ext cx="2460763" cy="16318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2ED0B4A-6619-D6AE-83F4-EDB8B5411CD7}"/>
              </a:ext>
            </a:extLst>
          </p:cNvPr>
          <p:cNvSpPr txBox="1"/>
          <p:nvPr/>
        </p:nvSpPr>
        <p:spPr>
          <a:xfrm>
            <a:off x="7090718" y="5137046"/>
            <a:ext cx="1076278" cy="307777"/>
          </a:xfrm>
          <a:prstGeom prst="rect">
            <a:avLst/>
          </a:prstGeom>
          <a:noFill/>
        </p:spPr>
        <p:txBody>
          <a:bodyPr wrap="square" rtlCol="0">
            <a:spAutoFit/>
          </a:bodyPr>
          <a:lstStyle/>
          <a:p>
            <a:pPr defTabSz="609608"/>
            <a:r>
              <a:rPr lang="en-US" sz="1400" b="1">
                <a:solidFill>
                  <a:srgbClr val="282828"/>
                </a:solidFill>
                <a:latin typeface="CiscoSansTT ExtraLight"/>
              </a:rPr>
              <a:t>Pipeline</a:t>
            </a:r>
          </a:p>
        </p:txBody>
      </p:sp>
      <p:sp>
        <p:nvSpPr>
          <p:cNvPr id="4" name="Arrow: Up-Down 890">
            <a:extLst>
              <a:ext uri="{FF2B5EF4-FFF2-40B4-BE49-F238E27FC236}">
                <a16:creationId xmlns:a16="http://schemas.microsoft.com/office/drawing/2014/main" id="{8456E38C-6B0C-D841-4B3C-0A2F9ED9105F}"/>
              </a:ext>
            </a:extLst>
          </p:cNvPr>
          <p:cNvSpPr/>
          <p:nvPr/>
        </p:nvSpPr>
        <p:spPr>
          <a:xfrm rot="20108850">
            <a:off x="6076420" y="4042762"/>
            <a:ext cx="389147" cy="752983"/>
          </a:xfrm>
          <a:prstGeom prst="upDownArrow">
            <a:avLst/>
          </a:prstGeom>
          <a:solidFill>
            <a:srgbClr val="00BC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8"/>
            <a:endParaRPr lang="en-US" sz="2400">
              <a:solidFill>
                <a:srgbClr val="0D274D"/>
              </a:solidFill>
              <a:latin typeface="CiscoSansTT ExtraLight"/>
            </a:endParaRPr>
          </a:p>
        </p:txBody>
      </p:sp>
      <p:sp>
        <p:nvSpPr>
          <p:cNvPr id="23" name="Arrow: Up-Down 51">
            <a:extLst>
              <a:ext uri="{FF2B5EF4-FFF2-40B4-BE49-F238E27FC236}">
                <a16:creationId xmlns:a16="http://schemas.microsoft.com/office/drawing/2014/main" id="{3BA84463-D4CA-BDBB-A9C2-FCDFB3F1DAD6}"/>
              </a:ext>
            </a:extLst>
          </p:cNvPr>
          <p:cNvSpPr/>
          <p:nvPr/>
        </p:nvSpPr>
        <p:spPr>
          <a:xfrm rot="1491150" flipH="1">
            <a:off x="6867916" y="4026094"/>
            <a:ext cx="389147" cy="752983"/>
          </a:xfrm>
          <a:prstGeom prst="upDownArrow">
            <a:avLst/>
          </a:prstGeom>
          <a:solidFill>
            <a:srgbClr val="00BCE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8"/>
            <a:endParaRPr lang="en-US" sz="2400">
              <a:solidFill>
                <a:srgbClr val="0D274D"/>
              </a:solidFill>
              <a:latin typeface="CiscoSansTT ExtraLight"/>
            </a:endParaRPr>
          </a:p>
        </p:txBody>
      </p:sp>
    </p:spTree>
    <p:extLst>
      <p:ext uri="{BB962C8B-B14F-4D97-AF65-F5344CB8AC3E}">
        <p14:creationId xmlns:p14="http://schemas.microsoft.com/office/powerpoint/2010/main" val="3999271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8110250-9D02-7F0D-825C-600C80EF06A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07125" y="4246667"/>
            <a:ext cx="917191" cy="917191"/>
          </a:xfrm>
          <a:prstGeom prst="rect">
            <a:avLst/>
          </a:prstGeom>
          <a:solidFill>
            <a:schemeClr val="bg2"/>
          </a:solidFill>
        </p:spPr>
      </p:pic>
      <p:sp>
        <p:nvSpPr>
          <p:cNvPr id="3" name="Title 2">
            <a:extLst>
              <a:ext uri="{FF2B5EF4-FFF2-40B4-BE49-F238E27FC236}">
                <a16:creationId xmlns:a16="http://schemas.microsoft.com/office/drawing/2014/main" id="{2D897970-AB3F-574B-9F92-BAC863B570AC}"/>
              </a:ext>
            </a:extLst>
          </p:cNvPr>
          <p:cNvSpPr>
            <a:spLocks noGrp="1"/>
          </p:cNvSpPr>
          <p:nvPr>
            <p:ph type="title"/>
          </p:nvPr>
        </p:nvSpPr>
        <p:spPr>
          <a:xfrm>
            <a:off x="102419" y="104815"/>
            <a:ext cx="11127317" cy="975783"/>
          </a:xfrm>
        </p:spPr>
        <p:txBody>
          <a:bodyPr/>
          <a:lstStyle/>
          <a:p>
            <a:r>
              <a:rPr lang="de-DE">
                <a:solidFill>
                  <a:schemeClr val="tx1"/>
                </a:solidFill>
                <a:latin typeface="+mn-lt"/>
              </a:rPr>
              <a:t>ACI </a:t>
            </a:r>
            <a:r>
              <a:rPr lang="de-DE" err="1">
                <a:solidFill>
                  <a:schemeClr val="tx1"/>
                </a:solidFill>
                <a:latin typeface="+mn-lt"/>
              </a:rPr>
              <a:t>with</a:t>
            </a:r>
            <a:r>
              <a:rPr lang="de-DE">
                <a:solidFill>
                  <a:schemeClr val="tx1"/>
                </a:solidFill>
                <a:latin typeface="+mn-lt"/>
              </a:rPr>
              <a:t> CI/CD Integration </a:t>
            </a:r>
            <a:r>
              <a:rPr lang="de-DE" err="1">
                <a:solidFill>
                  <a:schemeClr val="tx1"/>
                </a:solidFill>
                <a:latin typeface="+mn-lt"/>
              </a:rPr>
              <a:t>using</a:t>
            </a:r>
            <a:r>
              <a:rPr lang="de-DE">
                <a:solidFill>
                  <a:schemeClr val="tx1"/>
                </a:solidFill>
                <a:latin typeface="+mn-lt"/>
              </a:rPr>
              <a:t> Terraform</a:t>
            </a:r>
            <a:endParaRPr lang="en-AT">
              <a:solidFill>
                <a:schemeClr val="tx1"/>
              </a:solidFill>
              <a:latin typeface="+mn-lt"/>
            </a:endParaRPr>
          </a:p>
        </p:txBody>
      </p:sp>
      <p:pic>
        <p:nvPicPr>
          <p:cNvPr id="5" name="Graphic 4" descr="Users outline">
            <a:extLst>
              <a:ext uri="{FF2B5EF4-FFF2-40B4-BE49-F238E27FC236}">
                <a16:creationId xmlns:a16="http://schemas.microsoft.com/office/drawing/2014/main" id="{A680D298-DFB8-D243-A0C8-5CCB3EF932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8821" y="2540719"/>
            <a:ext cx="975784" cy="975784"/>
          </a:xfrm>
          <a:prstGeom prst="rect">
            <a:avLst/>
          </a:prstGeom>
        </p:spPr>
      </p:pic>
      <p:pic>
        <p:nvPicPr>
          <p:cNvPr id="15" name="Picture 14">
            <a:extLst>
              <a:ext uri="{FF2B5EF4-FFF2-40B4-BE49-F238E27FC236}">
                <a16:creationId xmlns:a16="http://schemas.microsoft.com/office/drawing/2014/main" id="{D9237056-EB69-344F-BD65-557425037E1F}"/>
              </a:ext>
            </a:extLst>
          </p:cNvPr>
          <p:cNvPicPr>
            <a:picLocks noChangeAspect="1"/>
          </p:cNvPicPr>
          <p:nvPr/>
        </p:nvPicPr>
        <p:blipFill>
          <a:blip r:embed="rId6"/>
          <a:stretch>
            <a:fillRect/>
          </a:stretch>
        </p:blipFill>
        <p:spPr>
          <a:xfrm>
            <a:off x="5833659" y="5668236"/>
            <a:ext cx="576429" cy="576429"/>
          </a:xfrm>
          <a:prstGeom prst="rect">
            <a:avLst/>
          </a:prstGeom>
        </p:spPr>
      </p:pic>
      <p:pic>
        <p:nvPicPr>
          <p:cNvPr id="19" name="Picture 18">
            <a:extLst>
              <a:ext uri="{FF2B5EF4-FFF2-40B4-BE49-F238E27FC236}">
                <a16:creationId xmlns:a16="http://schemas.microsoft.com/office/drawing/2014/main" id="{850B217C-39BC-B54F-837A-34BCA1F667B8}"/>
              </a:ext>
            </a:extLst>
          </p:cNvPr>
          <p:cNvPicPr>
            <a:picLocks noChangeAspect="1"/>
          </p:cNvPicPr>
          <p:nvPr/>
        </p:nvPicPr>
        <p:blipFill rotWithShape="1">
          <a:blip r:embed="rId7"/>
          <a:srcRect l="21701" t="8362" r="24498" b="34817"/>
          <a:stretch/>
        </p:blipFill>
        <p:spPr>
          <a:xfrm>
            <a:off x="9756886" y="1416370"/>
            <a:ext cx="569249" cy="601215"/>
          </a:xfrm>
          <a:prstGeom prst="rect">
            <a:avLst/>
          </a:prstGeom>
        </p:spPr>
      </p:pic>
      <p:pic>
        <p:nvPicPr>
          <p:cNvPr id="23" name="Graphic 22">
            <a:extLst>
              <a:ext uri="{FF2B5EF4-FFF2-40B4-BE49-F238E27FC236}">
                <a16:creationId xmlns:a16="http://schemas.microsoft.com/office/drawing/2014/main" id="{166FA746-7100-4149-AC87-192D744CFA4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85287" y="1397325"/>
            <a:ext cx="585960" cy="585960"/>
          </a:xfrm>
          <a:prstGeom prst="rect">
            <a:avLst/>
          </a:prstGeom>
        </p:spPr>
      </p:pic>
      <p:pic>
        <p:nvPicPr>
          <p:cNvPr id="27" name="Picture 26">
            <a:extLst>
              <a:ext uri="{FF2B5EF4-FFF2-40B4-BE49-F238E27FC236}">
                <a16:creationId xmlns:a16="http://schemas.microsoft.com/office/drawing/2014/main" id="{93578236-E24E-1849-BB89-F1D067C4965B}"/>
              </a:ext>
            </a:extLst>
          </p:cNvPr>
          <p:cNvPicPr>
            <a:picLocks noChangeAspect="1"/>
          </p:cNvPicPr>
          <p:nvPr/>
        </p:nvPicPr>
        <p:blipFill>
          <a:blip r:embed="rId10"/>
          <a:stretch>
            <a:fillRect/>
          </a:stretch>
        </p:blipFill>
        <p:spPr>
          <a:xfrm>
            <a:off x="8181528" y="5651439"/>
            <a:ext cx="592429" cy="592429"/>
          </a:xfrm>
          <a:prstGeom prst="rect">
            <a:avLst/>
          </a:prstGeom>
        </p:spPr>
      </p:pic>
      <p:pic>
        <p:nvPicPr>
          <p:cNvPr id="35" name="Picture 34">
            <a:extLst>
              <a:ext uri="{FF2B5EF4-FFF2-40B4-BE49-F238E27FC236}">
                <a16:creationId xmlns:a16="http://schemas.microsoft.com/office/drawing/2014/main" id="{68DCA7D5-420C-5F41-9D4A-F717AE21E1F0}"/>
              </a:ext>
            </a:extLst>
          </p:cNvPr>
          <p:cNvPicPr>
            <a:picLocks noChangeAspect="1"/>
          </p:cNvPicPr>
          <p:nvPr/>
        </p:nvPicPr>
        <p:blipFill>
          <a:blip r:embed="rId11"/>
          <a:stretch>
            <a:fillRect/>
          </a:stretch>
        </p:blipFill>
        <p:spPr>
          <a:xfrm>
            <a:off x="5064676" y="1470248"/>
            <a:ext cx="760189" cy="547336"/>
          </a:xfrm>
          <a:prstGeom prst="rect">
            <a:avLst/>
          </a:prstGeom>
        </p:spPr>
      </p:pic>
      <p:sp>
        <p:nvSpPr>
          <p:cNvPr id="36" name="TextBox 35">
            <a:extLst>
              <a:ext uri="{FF2B5EF4-FFF2-40B4-BE49-F238E27FC236}">
                <a16:creationId xmlns:a16="http://schemas.microsoft.com/office/drawing/2014/main" id="{3B94531F-BB9A-ED4C-B23E-964A0B935035}"/>
              </a:ext>
            </a:extLst>
          </p:cNvPr>
          <p:cNvSpPr txBox="1"/>
          <p:nvPr/>
        </p:nvSpPr>
        <p:spPr>
          <a:xfrm>
            <a:off x="1799065" y="2141798"/>
            <a:ext cx="1358404" cy="461665"/>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AT" sz="1200" b="0" i="0" u="none" strike="noStrike" kern="1200" cap="none" spc="0" normalizeH="0" baseline="0" noProof="0">
                <a:ln>
                  <a:noFill/>
                </a:ln>
                <a:effectLst/>
                <a:uLnTx/>
                <a:uFillTx/>
                <a:latin typeface="+mn-lt"/>
                <a:ea typeface="ＭＳ Ｐゴシック" charset="0"/>
                <a:cs typeface="+mn-cs"/>
              </a:rPr>
              <a:t>GIT push to feature branch</a:t>
            </a:r>
          </a:p>
        </p:txBody>
      </p:sp>
      <p:sp>
        <p:nvSpPr>
          <p:cNvPr id="37" name="TextBox 36">
            <a:extLst>
              <a:ext uri="{FF2B5EF4-FFF2-40B4-BE49-F238E27FC236}">
                <a16:creationId xmlns:a16="http://schemas.microsoft.com/office/drawing/2014/main" id="{2A44B917-876E-7E4B-8C2F-DC3A000CBD9B}"/>
              </a:ext>
            </a:extLst>
          </p:cNvPr>
          <p:cNvSpPr txBox="1"/>
          <p:nvPr/>
        </p:nvSpPr>
        <p:spPr>
          <a:xfrm>
            <a:off x="3246055" y="2141798"/>
            <a:ext cx="1358404" cy="461665"/>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effectLst/>
                <a:uLnTx/>
                <a:uFillTx/>
                <a:latin typeface="+mn-lt"/>
                <a:ea typeface="ＭＳ Ｐゴシック" charset="0"/>
                <a:cs typeface="+mn-cs"/>
              </a:rPr>
              <a:t>Jenkins</a:t>
            </a:r>
            <a:r>
              <a:rPr kumimoji="0" lang="en-AT" sz="1200" b="0" i="0" u="none" strike="noStrike" kern="1200" cap="none" spc="0" normalizeH="0" baseline="0" noProof="0">
                <a:ln>
                  <a:noFill/>
                </a:ln>
                <a:effectLst/>
                <a:uLnTx/>
                <a:uFillTx/>
                <a:latin typeface="+mn-lt"/>
                <a:ea typeface="ＭＳ Ｐゴシック" charset="0"/>
                <a:cs typeface="+mn-cs"/>
              </a:rPr>
              <a:t> triggers pipeline</a:t>
            </a:r>
          </a:p>
        </p:txBody>
      </p:sp>
      <p:sp>
        <p:nvSpPr>
          <p:cNvPr id="38" name="TextBox 37">
            <a:extLst>
              <a:ext uri="{FF2B5EF4-FFF2-40B4-BE49-F238E27FC236}">
                <a16:creationId xmlns:a16="http://schemas.microsoft.com/office/drawing/2014/main" id="{BF2394C4-4602-974F-A31C-BADD9F0EACD6}"/>
              </a:ext>
            </a:extLst>
          </p:cNvPr>
          <p:cNvSpPr txBox="1"/>
          <p:nvPr/>
        </p:nvSpPr>
        <p:spPr>
          <a:xfrm>
            <a:off x="4671668" y="2141798"/>
            <a:ext cx="1358404" cy="461665"/>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AT" sz="1200" b="0" i="0" u="none" strike="noStrike" kern="1200" cap="none" spc="0" normalizeH="0" baseline="0" noProof="0">
                <a:ln>
                  <a:noFill/>
                </a:ln>
                <a:effectLst/>
                <a:uLnTx/>
                <a:uFillTx/>
                <a:latin typeface="+mn-lt"/>
                <a:ea typeface="ＭＳ Ｐゴシック" charset="0"/>
                <a:cs typeface="+mn-cs"/>
              </a:rPr>
              <a:t>Input validation and linting</a:t>
            </a:r>
          </a:p>
        </p:txBody>
      </p:sp>
      <p:sp>
        <p:nvSpPr>
          <p:cNvPr id="39" name="TextBox 38">
            <a:extLst>
              <a:ext uri="{FF2B5EF4-FFF2-40B4-BE49-F238E27FC236}">
                <a16:creationId xmlns:a16="http://schemas.microsoft.com/office/drawing/2014/main" id="{25C2EE12-28F9-6942-8483-80B52EC58139}"/>
              </a:ext>
            </a:extLst>
          </p:cNvPr>
          <p:cNvSpPr txBox="1"/>
          <p:nvPr/>
        </p:nvSpPr>
        <p:spPr>
          <a:xfrm>
            <a:off x="7667572" y="2186116"/>
            <a:ext cx="1618645" cy="461665"/>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effectLst/>
                <a:uLnTx/>
                <a:uFillTx/>
                <a:latin typeface="+mn-lt"/>
                <a:ea typeface="ＭＳ Ｐゴシック" charset="0"/>
                <a:cs typeface="+mn-cs"/>
              </a:rPr>
              <a:t>NDI</a:t>
            </a:r>
            <a:r>
              <a:rPr kumimoji="0" lang="en-AT" sz="1200" b="0" i="0" u="none" strike="noStrike" kern="1200" cap="none" spc="0" normalizeH="0" baseline="0" noProof="0">
                <a:ln>
                  <a:noFill/>
                </a:ln>
                <a:effectLst/>
                <a:uLnTx/>
                <a:uFillTx/>
                <a:latin typeface="+mn-lt"/>
                <a:ea typeface="ＭＳ Ｐゴシック" charset="0"/>
                <a:cs typeface="+mn-cs"/>
              </a:rPr>
              <a:t> Pre-Change Analysis</a:t>
            </a:r>
          </a:p>
        </p:txBody>
      </p:sp>
      <p:sp>
        <p:nvSpPr>
          <p:cNvPr id="40" name="TextBox 39">
            <a:extLst>
              <a:ext uri="{FF2B5EF4-FFF2-40B4-BE49-F238E27FC236}">
                <a16:creationId xmlns:a16="http://schemas.microsoft.com/office/drawing/2014/main" id="{CC5FF3B1-5019-D841-AF2E-879048002641}"/>
              </a:ext>
            </a:extLst>
          </p:cNvPr>
          <p:cNvSpPr txBox="1"/>
          <p:nvPr/>
        </p:nvSpPr>
        <p:spPr>
          <a:xfrm>
            <a:off x="9384879" y="2202327"/>
            <a:ext cx="1376516" cy="461665"/>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AT" sz="1200" b="0" i="0" u="none" strike="noStrike" kern="1200" cap="none" spc="0" normalizeH="0" baseline="0" noProof="0">
                <a:ln>
                  <a:noFill/>
                </a:ln>
                <a:effectLst/>
                <a:uLnTx/>
                <a:uFillTx/>
                <a:latin typeface="+mn-lt"/>
                <a:ea typeface="ＭＳ Ｐゴシック" charset="0"/>
                <a:cs typeface="+mn-cs"/>
              </a:rPr>
              <a:t>Webex Teams notification</a:t>
            </a:r>
          </a:p>
        </p:txBody>
      </p:sp>
      <p:pic>
        <p:nvPicPr>
          <p:cNvPr id="41" name="Graphic 40">
            <a:extLst>
              <a:ext uri="{FF2B5EF4-FFF2-40B4-BE49-F238E27FC236}">
                <a16:creationId xmlns:a16="http://schemas.microsoft.com/office/drawing/2014/main" id="{5BC440A2-FBB1-424D-B838-A5F4E34C7E3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36756" y="2802996"/>
            <a:ext cx="585960" cy="585960"/>
          </a:xfrm>
          <a:prstGeom prst="rect">
            <a:avLst/>
          </a:prstGeom>
        </p:spPr>
      </p:pic>
      <p:sp>
        <p:nvSpPr>
          <p:cNvPr id="42" name="TextBox 41">
            <a:extLst>
              <a:ext uri="{FF2B5EF4-FFF2-40B4-BE49-F238E27FC236}">
                <a16:creationId xmlns:a16="http://schemas.microsoft.com/office/drawing/2014/main" id="{1B995D94-275C-AB48-B55A-B691B849FAFF}"/>
              </a:ext>
            </a:extLst>
          </p:cNvPr>
          <p:cNvSpPr txBox="1"/>
          <p:nvPr/>
        </p:nvSpPr>
        <p:spPr>
          <a:xfrm>
            <a:off x="10563151" y="3532558"/>
            <a:ext cx="1358404" cy="461665"/>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AT" sz="1200" b="0" i="0" u="none" strike="noStrike" kern="1200" cap="none" spc="0" normalizeH="0" baseline="0" noProof="0">
                <a:ln>
                  <a:noFill/>
                </a:ln>
                <a:effectLst/>
                <a:uLnTx/>
                <a:uFillTx/>
                <a:latin typeface="+mn-lt"/>
                <a:ea typeface="ＭＳ Ｐゴシック" charset="0"/>
                <a:cs typeface="+mn-cs"/>
              </a:rPr>
              <a:t>GIT merge to master branch</a:t>
            </a:r>
          </a:p>
        </p:txBody>
      </p:sp>
      <p:sp>
        <p:nvSpPr>
          <p:cNvPr id="44" name="TextBox 43">
            <a:extLst>
              <a:ext uri="{FF2B5EF4-FFF2-40B4-BE49-F238E27FC236}">
                <a16:creationId xmlns:a16="http://schemas.microsoft.com/office/drawing/2014/main" id="{C4305C24-FA85-9243-9590-ABD56D1A0930}"/>
              </a:ext>
            </a:extLst>
          </p:cNvPr>
          <p:cNvSpPr txBox="1"/>
          <p:nvPr/>
        </p:nvSpPr>
        <p:spPr>
          <a:xfrm>
            <a:off x="9369743" y="4992515"/>
            <a:ext cx="1358404" cy="461665"/>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effectLst/>
                <a:uLnTx/>
                <a:uFillTx/>
                <a:latin typeface="+mn-lt"/>
                <a:ea typeface="ＭＳ Ｐゴシック" charset="0"/>
                <a:cs typeface="+mn-cs"/>
              </a:rPr>
              <a:t>Jenkins</a:t>
            </a:r>
            <a:r>
              <a:rPr kumimoji="0" lang="en-AT" sz="1200" b="0" i="0" u="none" strike="noStrike" kern="1200" cap="none" spc="0" normalizeH="0" baseline="0" noProof="0">
                <a:ln>
                  <a:noFill/>
                </a:ln>
                <a:effectLst/>
                <a:uLnTx/>
                <a:uFillTx/>
                <a:latin typeface="+mn-lt"/>
                <a:ea typeface="ＭＳ Ｐゴシック" charset="0"/>
                <a:cs typeface="+mn-cs"/>
              </a:rPr>
              <a:t> triggers pipeline</a:t>
            </a:r>
          </a:p>
        </p:txBody>
      </p:sp>
      <p:sp>
        <p:nvSpPr>
          <p:cNvPr id="45" name="TextBox 44">
            <a:extLst>
              <a:ext uri="{FF2B5EF4-FFF2-40B4-BE49-F238E27FC236}">
                <a16:creationId xmlns:a16="http://schemas.microsoft.com/office/drawing/2014/main" id="{6EF0F27C-5070-864B-BB53-8E08BD5CCAB7}"/>
              </a:ext>
            </a:extLst>
          </p:cNvPr>
          <p:cNvSpPr txBox="1"/>
          <p:nvPr/>
        </p:nvSpPr>
        <p:spPr>
          <a:xfrm>
            <a:off x="7528909" y="4938931"/>
            <a:ext cx="1358404" cy="276999"/>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effectLst/>
                <a:uLnTx/>
                <a:uFillTx/>
                <a:latin typeface="+mn-lt"/>
                <a:ea typeface="ＭＳ Ｐゴシック" charset="0"/>
                <a:cs typeface="+mn-cs"/>
              </a:rPr>
              <a:t>Terraform Apply</a:t>
            </a:r>
            <a:endParaRPr kumimoji="0" lang="en-AT" sz="1200" b="0" i="0" u="none" strike="noStrike" kern="1200" cap="none" spc="0" normalizeH="0" baseline="0" noProof="0">
              <a:ln>
                <a:noFill/>
              </a:ln>
              <a:effectLst/>
              <a:uLnTx/>
              <a:uFillTx/>
              <a:latin typeface="+mn-lt"/>
              <a:ea typeface="ＭＳ Ｐゴシック" charset="0"/>
              <a:cs typeface="+mn-cs"/>
            </a:endParaRPr>
          </a:p>
        </p:txBody>
      </p:sp>
      <p:sp>
        <p:nvSpPr>
          <p:cNvPr id="46" name="TextBox 45">
            <a:extLst>
              <a:ext uri="{FF2B5EF4-FFF2-40B4-BE49-F238E27FC236}">
                <a16:creationId xmlns:a16="http://schemas.microsoft.com/office/drawing/2014/main" id="{2DAF4F04-8171-6848-A205-A205AFF04E7C}"/>
              </a:ext>
            </a:extLst>
          </p:cNvPr>
          <p:cNvSpPr txBox="1"/>
          <p:nvPr/>
        </p:nvSpPr>
        <p:spPr>
          <a:xfrm>
            <a:off x="5456871" y="4944451"/>
            <a:ext cx="1358404" cy="276999"/>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AT" sz="1200" b="0" i="0" u="none" strike="noStrike" kern="1200" cap="none" spc="0" normalizeH="0" baseline="0" noProof="0">
                <a:ln>
                  <a:noFill/>
                </a:ln>
                <a:effectLst/>
                <a:uLnTx/>
                <a:uFillTx/>
                <a:latin typeface="+mn-lt"/>
                <a:ea typeface="ＭＳ Ｐゴシック" charset="0"/>
                <a:cs typeface="+mn-cs"/>
              </a:rPr>
              <a:t>Testing</a:t>
            </a:r>
          </a:p>
        </p:txBody>
      </p:sp>
      <p:sp>
        <p:nvSpPr>
          <p:cNvPr id="48" name="TextBox 47">
            <a:extLst>
              <a:ext uri="{FF2B5EF4-FFF2-40B4-BE49-F238E27FC236}">
                <a16:creationId xmlns:a16="http://schemas.microsoft.com/office/drawing/2014/main" id="{0AFBCEE0-449F-8E4A-BD46-52F87741266E}"/>
              </a:ext>
            </a:extLst>
          </p:cNvPr>
          <p:cNvSpPr txBox="1"/>
          <p:nvPr/>
        </p:nvSpPr>
        <p:spPr>
          <a:xfrm>
            <a:off x="3536909" y="5014793"/>
            <a:ext cx="1463372" cy="461665"/>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AT" sz="1200" b="0" i="0" u="none" strike="noStrike" kern="1200" cap="none" spc="0" normalizeH="0" baseline="0" noProof="0">
                <a:ln>
                  <a:noFill/>
                </a:ln>
                <a:effectLst/>
                <a:uLnTx/>
                <a:uFillTx/>
                <a:latin typeface="+mn-lt"/>
                <a:ea typeface="ＭＳ Ｐゴシック" charset="0"/>
                <a:cs typeface="+mn-cs"/>
              </a:rPr>
              <a:t>Run </a:t>
            </a:r>
            <a:r>
              <a:rPr kumimoji="0" lang="en-GB" sz="1200" b="0" i="0" u="none" strike="noStrike" kern="1200" cap="none" spc="0" normalizeH="0" baseline="0" noProof="0">
                <a:ln>
                  <a:noFill/>
                </a:ln>
                <a:effectLst/>
                <a:uLnTx/>
                <a:uFillTx/>
                <a:latin typeface="+mn-lt"/>
                <a:ea typeface="ＭＳ Ｐゴシック" charset="0"/>
                <a:cs typeface="+mn-cs"/>
              </a:rPr>
              <a:t>NDI</a:t>
            </a:r>
            <a:r>
              <a:rPr kumimoji="0" lang="en-AT" sz="1200" b="0" i="0" u="none" strike="noStrike" kern="1200" cap="none" spc="0" normalizeH="0" baseline="0" noProof="0">
                <a:ln>
                  <a:noFill/>
                </a:ln>
                <a:effectLst/>
                <a:uLnTx/>
                <a:uFillTx/>
                <a:latin typeface="+mn-lt"/>
                <a:ea typeface="ＭＳ Ｐゴシック" charset="0"/>
                <a:cs typeface="+mn-cs"/>
              </a:rPr>
              <a:t> Delta Analysis</a:t>
            </a:r>
          </a:p>
        </p:txBody>
      </p:sp>
      <p:pic>
        <p:nvPicPr>
          <p:cNvPr id="49" name="Picture 48">
            <a:extLst>
              <a:ext uri="{FF2B5EF4-FFF2-40B4-BE49-F238E27FC236}">
                <a16:creationId xmlns:a16="http://schemas.microsoft.com/office/drawing/2014/main" id="{D7346949-8097-614B-8C1C-69E3B137650D}"/>
              </a:ext>
            </a:extLst>
          </p:cNvPr>
          <p:cNvPicPr>
            <a:picLocks noChangeAspect="1"/>
          </p:cNvPicPr>
          <p:nvPr/>
        </p:nvPicPr>
        <p:blipFill rotWithShape="1">
          <a:blip r:embed="rId7"/>
          <a:srcRect l="21701" t="8362" r="24498" b="34817"/>
          <a:stretch/>
        </p:blipFill>
        <p:spPr>
          <a:xfrm>
            <a:off x="2148149" y="4267707"/>
            <a:ext cx="569249" cy="601215"/>
          </a:xfrm>
          <a:prstGeom prst="rect">
            <a:avLst/>
          </a:prstGeom>
        </p:spPr>
      </p:pic>
      <p:sp>
        <p:nvSpPr>
          <p:cNvPr id="50" name="TextBox 49">
            <a:extLst>
              <a:ext uri="{FF2B5EF4-FFF2-40B4-BE49-F238E27FC236}">
                <a16:creationId xmlns:a16="http://schemas.microsoft.com/office/drawing/2014/main" id="{6694ABFB-55C6-D94F-A39E-1A907DDDBCF2}"/>
              </a:ext>
            </a:extLst>
          </p:cNvPr>
          <p:cNvSpPr txBox="1"/>
          <p:nvPr/>
        </p:nvSpPr>
        <p:spPr>
          <a:xfrm>
            <a:off x="1776142" y="5053665"/>
            <a:ext cx="1376516" cy="461665"/>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AT" sz="1200" b="0" i="0" u="none" strike="noStrike" kern="1200" cap="none" spc="0" normalizeH="0" baseline="0" noProof="0">
                <a:ln>
                  <a:noFill/>
                </a:ln>
                <a:effectLst/>
                <a:uLnTx/>
                <a:uFillTx/>
                <a:latin typeface="+mn-lt"/>
                <a:ea typeface="ＭＳ Ｐゴシック" charset="0"/>
                <a:cs typeface="+mn-cs"/>
              </a:rPr>
              <a:t>Webex Teams notification</a:t>
            </a:r>
          </a:p>
        </p:txBody>
      </p:sp>
      <p:cxnSp>
        <p:nvCxnSpPr>
          <p:cNvPr id="52" name="Straight Arrow Connector 51">
            <a:extLst>
              <a:ext uri="{FF2B5EF4-FFF2-40B4-BE49-F238E27FC236}">
                <a16:creationId xmlns:a16="http://schemas.microsoft.com/office/drawing/2014/main" id="{19828F60-05CB-CF47-8158-82C350371B64}"/>
              </a:ext>
            </a:extLst>
          </p:cNvPr>
          <p:cNvCxnSpPr/>
          <p:nvPr/>
        </p:nvCxnSpPr>
        <p:spPr>
          <a:xfrm>
            <a:off x="2884336" y="1724393"/>
            <a:ext cx="56465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8" name="TextBox 57">
            <a:extLst>
              <a:ext uri="{FF2B5EF4-FFF2-40B4-BE49-F238E27FC236}">
                <a16:creationId xmlns:a16="http://schemas.microsoft.com/office/drawing/2014/main" id="{78DF642A-904B-6549-89E4-AF7CD3501716}"/>
              </a:ext>
            </a:extLst>
          </p:cNvPr>
          <p:cNvSpPr txBox="1"/>
          <p:nvPr/>
        </p:nvSpPr>
        <p:spPr>
          <a:xfrm>
            <a:off x="763526" y="3429474"/>
            <a:ext cx="1358404" cy="276999"/>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AT" sz="1200" b="0" i="0" u="none" strike="noStrike" kern="1200" cap="none" spc="0" normalizeH="0" baseline="0" noProof="0">
                <a:ln>
                  <a:noFill/>
                </a:ln>
                <a:effectLst/>
                <a:uLnTx/>
                <a:uFillTx/>
                <a:latin typeface="+mn-lt"/>
                <a:ea typeface="ＭＳ Ｐゴシック" charset="0"/>
                <a:cs typeface="+mn-cs"/>
              </a:rPr>
              <a:t>Operator</a:t>
            </a:r>
          </a:p>
        </p:txBody>
      </p:sp>
      <p:cxnSp>
        <p:nvCxnSpPr>
          <p:cNvPr id="59" name="Straight Arrow Connector 58">
            <a:extLst>
              <a:ext uri="{FF2B5EF4-FFF2-40B4-BE49-F238E27FC236}">
                <a16:creationId xmlns:a16="http://schemas.microsoft.com/office/drawing/2014/main" id="{0CD28F09-E8BF-8942-AF5B-16672BF508B6}"/>
              </a:ext>
            </a:extLst>
          </p:cNvPr>
          <p:cNvCxnSpPr>
            <a:cxnSpLocks/>
          </p:cNvCxnSpPr>
          <p:nvPr/>
        </p:nvCxnSpPr>
        <p:spPr>
          <a:xfrm>
            <a:off x="2185287" y="3108223"/>
            <a:ext cx="83778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2" name="Straight Arrow Connector 61">
            <a:extLst>
              <a:ext uri="{FF2B5EF4-FFF2-40B4-BE49-F238E27FC236}">
                <a16:creationId xmlns:a16="http://schemas.microsoft.com/office/drawing/2014/main" id="{DC161FAC-21DF-7343-BF5B-6B63E4897E1B}"/>
              </a:ext>
            </a:extLst>
          </p:cNvPr>
          <p:cNvCxnSpPr>
            <a:cxnSpLocks/>
          </p:cNvCxnSpPr>
          <p:nvPr/>
        </p:nvCxnSpPr>
        <p:spPr>
          <a:xfrm flipH="1" flipV="1">
            <a:off x="1569775" y="3938589"/>
            <a:ext cx="412733" cy="4198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7" name="Straight Arrow Connector 66">
            <a:extLst>
              <a:ext uri="{FF2B5EF4-FFF2-40B4-BE49-F238E27FC236}">
                <a16:creationId xmlns:a16="http://schemas.microsoft.com/office/drawing/2014/main" id="{29045F40-C789-2A41-8E49-3BDF4D3C2CE4}"/>
              </a:ext>
            </a:extLst>
          </p:cNvPr>
          <p:cNvCxnSpPr/>
          <p:nvPr/>
        </p:nvCxnSpPr>
        <p:spPr>
          <a:xfrm>
            <a:off x="4398095" y="1724393"/>
            <a:ext cx="56465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8" name="Straight Arrow Connector 67">
            <a:extLst>
              <a:ext uri="{FF2B5EF4-FFF2-40B4-BE49-F238E27FC236}">
                <a16:creationId xmlns:a16="http://schemas.microsoft.com/office/drawing/2014/main" id="{0C294105-18A2-6A49-B66D-2B409DBFC5B4}"/>
              </a:ext>
            </a:extLst>
          </p:cNvPr>
          <p:cNvCxnSpPr/>
          <p:nvPr/>
        </p:nvCxnSpPr>
        <p:spPr>
          <a:xfrm>
            <a:off x="6001573" y="1724393"/>
            <a:ext cx="56465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9" name="Straight Arrow Connector 68">
            <a:extLst>
              <a:ext uri="{FF2B5EF4-FFF2-40B4-BE49-F238E27FC236}">
                <a16:creationId xmlns:a16="http://schemas.microsoft.com/office/drawing/2014/main" id="{E425F0B5-7D6F-BE41-96C5-67E848C69DC1}"/>
              </a:ext>
            </a:extLst>
          </p:cNvPr>
          <p:cNvCxnSpPr/>
          <p:nvPr/>
        </p:nvCxnSpPr>
        <p:spPr>
          <a:xfrm>
            <a:off x="8885907" y="1724393"/>
            <a:ext cx="56465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0EE61565-1FB3-E546-AC3B-AAE1FE5C1236}"/>
              </a:ext>
            </a:extLst>
          </p:cNvPr>
          <p:cNvCxnSpPr>
            <a:cxnSpLocks/>
          </p:cNvCxnSpPr>
          <p:nvPr/>
        </p:nvCxnSpPr>
        <p:spPr>
          <a:xfrm flipV="1">
            <a:off x="1536334" y="2052956"/>
            <a:ext cx="309609" cy="4374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0" name="Freeform 79">
            <a:extLst>
              <a:ext uri="{FF2B5EF4-FFF2-40B4-BE49-F238E27FC236}">
                <a16:creationId xmlns:a16="http://schemas.microsoft.com/office/drawing/2014/main" id="{49773C43-DD51-4249-8610-66F727EE2700}"/>
              </a:ext>
            </a:extLst>
          </p:cNvPr>
          <p:cNvSpPr/>
          <p:nvPr/>
        </p:nvSpPr>
        <p:spPr>
          <a:xfrm>
            <a:off x="2739923" y="834368"/>
            <a:ext cx="6974348" cy="444235"/>
          </a:xfrm>
          <a:custGeom>
            <a:avLst/>
            <a:gdLst>
              <a:gd name="connsiteX0" fmla="*/ 5230761 w 5230761"/>
              <a:gd name="connsiteY0" fmla="*/ 545590 h 545590"/>
              <a:gd name="connsiteX1" fmla="*/ 4100052 w 5230761"/>
              <a:gd name="connsiteY1" fmla="*/ 83474 h 545590"/>
              <a:gd name="connsiteX2" fmla="*/ 2556387 w 5230761"/>
              <a:gd name="connsiteY2" fmla="*/ 4816 h 545590"/>
              <a:gd name="connsiteX3" fmla="*/ 1189703 w 5230761"/>
              <a:gd name="connsiteY3" fmla="*/ 63810 h 545590"/>
              <a:gd name="connsiteX4" fmla="*/ 0 w 5230761"/>
              <a:gd name="connsiteY4" fmla="*/ 506261 h 545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0761" h="545590">
                <a:moveTo>
                  <a:pt x="5230761" y="545590"/>
                </a:moveTo>
                <a:cubicBezTo>
                  <a:pt x="4888271" y="359596"/>
                  <a:pt x="4545781" y="173603"/>
                  <a:pt x="4100052" y="83474"/>
                </a:cubicBezTo>
                <a:cubicBezTo>
                  <a:pt x="3654323" y="-6655"/>
                  <a:pt x="3041445" y="8093"/>
                  <a:pt x="2556387" y="4816"/>
                </a:cubicBezTo>
                <a:cubicBezTo>
                  <a:pt x="2071329" y="1539"/>
                  <a:pt x="1615767" y="-19764"/>
                  <a:pt x="1189703" y="63810"/>
                </a:cubicBezTo>
                <a:cubicBezTo>
                  <a:pt x="763638" y="147384"/>
                  <a:pt x="163871" y="439074"/>
                  <a:pt x="0" y="506261"/>
                </a:cubicBezTo>
              </a:path>
            </a:pathLst>
          </a:custGeom>
          <a:ln>
            <a:prstDash val="sysDot"/>
            <a:headEnd type="none" w="med" len="med"/>
            <a:tailEnd type="triangle" w="med" len="med"/>
          </a:ln>
        </p:spPr>
        <p:style>
          <a:lnRef idx="3">
            <a:schemeClr val="accent1"/>
          </a:lnRef>
          <a:fillRef idx="0">
            <a:schemeClr val="accent1"/>
          </a:fillRef>
          <a:effectRef idx="2">
            <a:schemeClr val="accent1"/>
          </a:effectRef>
          <a:fontRef idx="minor">
            <a:schemeClr val="tx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AT" sz="2400" b="0" i="0" u="none" strike="noStrike" kern="1200" cap="none" spc="0" normalizeH="0" baseline="0" noProof="0">
              <a:ln>
                <a:noFill/>
              </a:ln>
              <a:effectLst/>
              <a:uLnTx/>
              <a:uFillTx/>
              <a:ea typeface="+mn-ea"/>
              <a:cs typeface="+mn-cs"/>
            </a:endParaRPr>
          </a:p>
        </p:txBody>
      </p:sp>
      <p:cxnSp>
        <p:nvCxnSpPr>
          <p:cNvPr id="81" name="Straight Arrow Connector 80">
            <a:extLst>
              <a:ext uri="{FF2B5EF4-FFF2-40B4-BE49-F238E27FC236}">
                <a16:creationId xmlns:a16="http://schemas.microsoft.com/office/drawing/2014/main" id="{45C3C834-6E39-6347-87A2-B580E80F8103}"/>
              </a:ext>
            </a:extLst>
          </p:cNvPr>
          <p:cNvCxnSpPr>
            <a:cxnSpLocks/>
          </p:cNvCxnSpPr>
          <p:nvPr/>
        </p:nvCxnSpPr>
        <p:spPr>
          <a:xfrm>
            <a:off x="10576243" y="2008025"/>
            <a:ext cx="382600" cy="50569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3" name="Straight Arrow Connector 82">
            <a:extLst>
              <a:ext uri="{FF2B5EF4-FFF2-40B4-BE49-F238E27FC236}">
                <a16:creationId xmlns:a16="http://schemas.microsoft.com/office/drawing/2014/main" id="{63DED62E-75EB-4740-9969-AAF16F5E828D}"/>
              </a:ext>
            </a:extLst>
          </p:cNvPr>
          <p:cNvCxnSpPr>
            <a:cxnSpLocks/>
          </p:cNvCxnSpPr>
          <p:nvPr/>
        </p:nvCxnSpPr>
        <p:spPr>
          <a:xfrm flipH="1">
            <a:off x="10576243" y="4148491"/>
            <a:ext cx="382600" cy="42942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6" name="TextBox 85">
            <a:extLst>
              <a:ext uri="{FF2B5EF4-FFF2-40B4-BE49-F238E27FC236}">
                <a16:creationId xmlns:a16="http://schemas.microsoft.com/office/drawing/2014/main" id="{69A40900-AA63-0B44-A36E-E95D8FD8C220}"/>
              </a:ext>
            </a:extLst>
          </p:cNvPr>
          <p:cNvSpPr txBox="1"/>
          <p:nvPr/>
        </p:nvSpPr>
        <p:spPr>
          <a:xfrm>
            <a:off x="5357826" y="6241363"/>
            <a:ext cx="1548185" cy="461665"/>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AT" sz="1200" b="0" i="0" u="none" strike="noStrike" kern="1200" cap="none" spc="0" normalizeH="0" baseline="0" noProof="0">
                <a:ln>
                  <a:noFill/>
                </a:ln>
                <a:effectLst/>
                <a:uLnTx/>
                <a:uFillTx/>
                <a:latin typeface="+mn-lt"/>
                <a:ea typeface="ＭＳ Ｐゴシック" charset="0"/>
                <a:cs typeface="+mn-cs"/>
              </a:rPr>
              <a:t>Store test reports as Artifacts</a:t>
            </a:r>
          </a:p>
        </p:txBody>
      </p:sp>
      <p:cxnSp>
        <p:nvCxnSpPr>
          <p:cNvPr id="87" name="Straight Arrow Connector 86">
            <a:extLst>
              <a:ext uri="{FF2B5EF4-FFF2-40B4-BE49-F238E27FC236}">
                <a16:creationId xmlns:a16="http://schemas.microsoft.com/office/drawing/2014/main" id="{D0072965-6041-5341-BD15-CE6C07F66E84}"/>
              </a:ext>
            </a:extLst>
          </p:cNvPr>
          <p:cNvCxnSpPr>
            <a:cxnSpLocks/>
          </p:cNvCxnSpPr>
          <p:nvPr/>
        </p:nvCxnSpPr>
        <p:spPr>
          <a:xfrm flipH="1">
            <a:off x="8840492" y="4612232"/>
            <a:ext cx="61006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91">
            <a:extLst>
              <a:ext uri="{FF2B5EF4-FFF2-40B4-BE49-F238E27FC236}">
                <a16:creationId xmlns:a16="http://schemas.microsoft.com/office/drawing/2014/main" id="{5ED8E0FA-3972-DB44-A2C6-A0B1116966DA}"/>
              </a:ext>
            </a:extLst>
          </p:cNvPr>
          <p:cNvCxnSpPr>
            <a:cxnSpLocks/>
          </p:cNvCxnSpPr>
          <p:nvPr/>
        </p:nvCxnSpPr>
        <p:spPr>
          <a:xfrm flipH="1">
            <a:off x="6874040" y="4612232"/>
            <a:ext cx="61006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3" name="Straight Arrow Connector 92">
            <a:extLst>
              <a:ext uri="{FF2B5EF4-FFF2-40B4-BE49-F238E27FC236}">
                <a16:creationId xmlns:a16="http://schemas.microsoft.com/office/drawing/2014/main" id="{885F22FB-F4D0-664F-B551-B383CA3D7A84}"/>
              </a:ext>
            </a:extLst>
          </p:cNvPr>
          <p:cNvCxnSpPr>
            <a:cxnSpLocks/>
          </p:cNvCxnSpPr>
          <p:nvPr/>
        </p:nvCxnSpPr>
        <p:spPr>
          <a:xfrm flipH="1">
            <a:off x="4907588" y="4612232"/>
            <a:ext cx="61006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882653A2-EEE3-4042-AF10-C4049B0572E3}"/>
              </a:ext>
            </a:extLst>
          </p:cNvPr>
          <p:cNvCxnSpPr>
            <a:cxnSpLocks/>
          </p:cNvCxnSpPr>
          <p:nvPr/>
        </p:nvCxnSpPr>
        <p:spPr>
          <a:xfrm flipH="1">
            <a:off x="3019795" y="4612232"/>
            <a:ext cx="61006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7" name="Freeform 96">
            <a:extLst>
              <a:ext uri="{FF2B5EF4-FFF2-40B4-BE49-F238E27FC236}">
                <a16:creationId xmlns:a16="http://schemas.microsoft.com/office/drawing/2014/main" id="{E21A4794-7AB3-454A-AB73-80FBA11E8D6B}"/>
              </a:ext>
            </a:extLst>
          </p:cNvPr>
          <p:cNvSpPr/>
          <p:nvPr/>
        </p:nvSpPr>
        <p:spPr>
          <a:xfrm>
            <a:off x="2897239" y="5644126"/>
            <a:ext cx="2620419" cy="342700"/>
          </a:xfrm>
          <a:custGeom>
            <a:avLst/>
            <a:gdLst>
              <a:gd name="connsiteX0" fmla="*/ 1887794 w 1887794"/>
              <a:gd name="connsiteY0" fmla="*/ 255639 h 288004"/>
              <a:gd name="connsiteX1" fmla="*/ 698090 w 1887794"/>
              <a:gd name="connsiteY1" fmla="*/ 265471 h 288004"/>
              <a:gd name="connsiteX2" fmla="*/ 0 w 1887794"/>
              <a:gd name="connsiteY2" fmla="*/ 0 h 288004"/>
              <a:gd name="connsiteX0" fmla="*/ 1877962 w 1877962"/>
              <a:gd name="connsiteY0" fmla="*/ 324464 h 332515"/>
              <a:gd name="connsiteX1" fmla="*/ 698090 w 1877962"/>
              <a:gd name="connsiteY1" fmla="*/ 265471 h 332515"/>
              <a:gd name="connsiteX2" fmla="*/ 0 w 1877962"/>
              <a:gd name="connsiteY2" fmla="*/ 0 h 332515"/>
              <a:gd name="connsiteX0" fmla="*/ 1877962 w 1877962"/>
              <a:gd name="connsiteY0" fmla="*/ 324464 h 328763"/>
              <a:gd name="connsiteX1" fmla="*/ 698090 w 1877962"/>
              <a:gd name="connsiteY1" fmla="*/ 265471 h 328763"/>
              <a:gd name="connsiteX2" fmla="*/ 0 w 1877962"/>
              <a:gd name="connsiteY2" fmla="*/ 0 h 328763"/>
              <a:gd name="connsiteX0" fmla="*/ 1877962 w 1877962"/>
              <a:gd name="connsiteY0" fmla="*/ 324464 h 341737"/>
              <a:gd name="connsiteX1" fmla="*/ 511277 w 1877962"/>
              <a:gd name="connsiteY1" fmla="*/ 314632 h 341737"/>
              <a:gd name="connsiteX2" fmla="*/ 0 w 1877962"/>
              <a:gd name="connsiteY2" fmla="*/ 0 h 341737"/>
              <a:gd name="connsiteX0" fmla="*/ 1877962 w 1877962"/>
              <a:gd name="connsiteY0" fmla="*/ 324464 h 341737"/>
              <a:gd name="connsiteX1" fmla="*/ 511277 w 1877962"/>
              <a:gd name="connsiteY1" fmla="*/ 314632 h 341737"/>
              <a:gd name="connsiteX2" fmla="*/ 0 w 1877962"/>
              <a:gd name="connsiteY2" fmla="*/ 0 h 341737"/>
              <a:gd name="connsiteX0" fmla="*/ 1877962 w 1877962"/>
              <a:gd name="connsiteY0" fmla="*/ 324464 h 333601"/>
              <a:gd name="connsiteX1" fmla="*/ 501445 w 1877962"/>
              <a:gd name="connsiteY1" fmla="*/ 294967 h 333601"/>
              <a:gd name="connsiteX2" fmla="*/ 0 w 1877962"/>
              <a:gd name="connsiteY2" fmla="*/ 0 h 333601"/>
              <a:gd name="connsiteX0" fmla="*/ 1877962 w 1877962"/>
              <a:gd name="connsiteY0" fmla="*/ 324464 h 331518"/>
              <a:gd name="connsiteX1" fmla="*/ 501445 w 1877962"/>
              <a:gd name="connsiteY1" fmla="*/ 294967 h 331518"/>
              <a:gd name="connsiteX2" fmla="*/ 0 w 1877962"/>
              <a:gd name="connsiteY2" fmla="*/ 0 h 331518"/>
              <a:gd name="connsiteX0" fmla="*/ 1868130 w 1868130"/>
              <a:gd name="connsiteY0" fmla="*/ 314632 h 324254"/>
              <a:gd name="connsiteX1" fmla="*/ 501445 w 1868130"/>
              <a:gd name="connsiteY1" fmla="*/ 294967 h 324254"/>
              <a:gd name="connsiteX2" fmla="*/ 0 w 1868130"/>
              <a:gd name="connsiteY2" fmla="*/ 0 h 324254"/>
              <a:gd name="connsiteX0" fmla="*/ 1868130 w 1868130"/>
              <a:gd name="connsiteY0" fmla="*/ 314632 h 314632"/>
              <a:gd name="connsiteX1" fmla="*/ 501445 w 1868130"/>
              <a:gd name="connsiteY1" fmla="*/ 294967 h 314632"/>
              <a:gd name="connsiteX2" fmla="*/ 0 w 1868130"/>
              <a:gd name="connsiteY2" fmla="*/ 0 h 314632"/>
              <a:gd name="connsiteX0" fmla="*/ 1868130 w 1868130"/>
              <a:gd name="connsiteY0" fmla="*/ 314632 h 318252"/>
              <a:gd name="connsiteX1" fmla="*/ 501445 w 1868130"/>
              <a:gd name="connsiteY1" fmla="*/ 294967 h 318252"/>
              <a:gd name="connsiteX2" fmla="*/ 0 w 1868130"/>
              <a:gd name="connsiteY2" fmla="*/ 0 h 318252"/>
            </a:gdLst>
            <a:ahLst/>
            <a:cxnLst>
              <a:cxn ang="0">
                <a:pos x="connsiteX0" y="connsiteY0"/>
              </a:cxn>
              <a:cxn ang="0">
                <a:pos x="connsiteX1" y="connsiteY1"/>
              </a:cxn>
              <a:cxn ang="0">
                <a:pos x="connsiteX2" y="connsiteY2"/>
              </a:cxn>
            </a:cxnLst>
            <a:rect l="l" t="t" r="r" b="b"/>
            <a:pathLst>
              <a:path w="1868130" h="318252">
                <a:moveTo>
                  <a:pt x="1868130" y="314632"/>
                </a:moveTo>
                <a:cubicBezTo>
                  <a:pt x="1678039" y="327742"/>
                  <a:pt x="957007" y="301522"/>
                  <a:pt x="501445" y="294967"/>
                </a:cubicBezTo>
                <a:cubicBezTo>
                  <a:pt x="186813" y="252361"/>
                  <a:pt x="162232" y="199922"/>
                  <a:pt x="0" y="0"/>
                </a:cubicBezTo>
              </a:path>
            </a:pathLst>
          </a:custGeom>
          <a:ln w="25400" cap="flat" cmpd="sng" algn="ctr">
            <a:solidFill>
              <a:schemeClr val="accent1"/>
            </a:solidFill>
            <a:prstDash val="sysDash"/>
            <a:round/>
            <a:headEnd type="triangle" w="lg" len="lg"/>
            <a:tailEnd type="none" w="med" len="med"/>
          </a:ln>
        </p:spPr>
        <p:style>
          <a:lnRef idx="0">
            <a:scrgbClr r="0" g="0" b="0"/>
          </a:lnRef>
          <a:fillRef idx="0">
            <a:scrgbClr r="0" g="0" b="0"/>
          </a:fillRef>
          <a:effectRef idx="0">
            <a:scrgbClr r="0" g="0" b="0"/>
          </a:effectRef>
          <a:fontRef idx="minor">
            <a:schemeClr val="tx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endParaRPr kumimoji="0" lang="en-AT" sz="2400" b="0" i="0" u="none" strike="noStrike" kern="1200" cap="none" spc="0" normalizeH="0" baseline="0" noProof="0">
              <a:ln>
                <a:noFill/>
              </a:ln>
              <a:effectLst/>
              <a:uLnTx/>
              <a:uFillTx/>
              <a:ea typeface="+mn-ea"/>
              <a:cs typeface="+mn-cs"/>
            </a:endParaRPr>
          </a:p>
        </p:txBody>
      </p:sp>
      <p:cxnSp>
        <p:nvCxnSpPr>
          <p:cNvPr id="98" name="Straight Arrow Connector 97">
            <a:extLst>
              <a:ext uri="{FF2B5EF4-FFF2-40B4-BE49-F238E27FC236}">
                <a16:creationId xmlns:a16="http://schemas.microsoft.com/office/drawing/2014/main" id="{6BFB0865-040E-164E-8A5C-B8E631863205}"/>
              </a:ext>
            </a:extLst>
          </p:cNvPr>
          <p:cNvCxnSpPr>
            <a:cxnSpLocks/>
          </p:cNvCxnSpPr>
          <p:nvPr/>
        </p:nvCxnSpPr>
        <p:spPr>
          <a:xfrm>
            <a:off x="6122219" y="5299885"/>
            <a:ext cx="0" cy="2872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2" name="Straight Arrow Connector 101">
            <a:extLst>
              <a:ext uri="{FF2B5EF4-FFF2-40B4-BE49-F238E27FC236}">
                <a16:creationId xmlns:a16="http://schemas.microsoft.com/office/drawing/2014/main" id="{B525740E-D87C-744D-9762-3961F7FB3FE0}"/>
              </a:ext>
            </a:extLst>
          </p:cNvPr>
          <p:cNvCxnSpPr>
            <a:cxnSpLocks/>
          </p:cNvCxnSpPr>
          <p:nvPr/>
        </p:nvCxnSpPr>
        <p:spPr>
          <a:xfrm>
            <a:off x="8189328" y="5286035"/>
            <a:ext cx="0" cy="28726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3" name="TextBox 102">
            <a:extLst>
              <a:ext uri="{FF2B5EF4-FFF2-40B4-BE49-F238E27FC236}">
                <a16:creationId xmlns:a16="http://schemas.microsoft.com/office/drawing/2014/main" id="{9D889E3F-577E-314B-9CB6-C09E719AD717}"/>
              </a:ext>
            </a:extLst>
          </p:cNvPr>
          <p:cNvSpPr txBox="1"/>
          <p:nvPr/>
        </p:nvSpPr>
        <p:spPr>
          <a:xfrm>
            <a:off x="7525065" y="6303182"/>
            <a:ext cx="1358404" cy="276999"/>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AT" sz="1200" b="0" i="0" u="none" strike="noStrike" kern="1200" cap="none" spc="0" normalizeH="0" baseline="0" noProof="0">
                <a:ln>
                  <a:noFill/>
                </a:ln>
                <a:effectLst/>
                <a:uLnTx/>
                <a:uFillTx/>
                <a:latin typeface="+mn-lt"/>
                <a:ea typeface="ＭＳ Ｐゴシック" charset="0"/>
                <a:cs typeface="+mn-cs"/>
              </a:rPr>
              <a:t>Infrastructure</a:t>
            </a:r>
          </a:p>
        </p:txBody>
      </p:sp>
      <p:pic>
        <p:nvPicPr>
          <p:cNvPr id="104" name="Picture 103">
            <a:extLst>
              <a:ext uri="{FF2B5EF4-FFF2-40B4-BE49-F238E27FC236}">
                <a16:creationId xmlns:a16="http://schemas.microsoft.com/office/drawing/2014/main" id="{01D5BA8E-B2A4-8549-B571-84119FC95FC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608776" y="5668237"/>
            <a:ext cx="572753" cy="572753"/>
          </a:xfrm>
          <a:prstGeom prst="rect">
            <a:avLst/>
          </a:prstGeom>
        </p:spPr>
      </p:pic>
      <p:sp>
        <p:nvSpPr>
          <p:cNvPr id="4" name="Rectangle 3">
            <a:extLst>
              <a:ext uri="{FF2B5EF4-FFF2-40B4-BE49-F238E27FC236}">
                <a16:creationId xmlns:a16="http://schemas.microsoft.com/office/drawing/2014/main" id="{4A939D33-B8E5-42FC-81C9-4AB8D3A610E8}"/>
              </a:ext>
            </a:extLst>
          </p:cNvPr>
          <p:cNvSpPr/>
          <p:nvPr/>
        </p:nvSpPr>
        <p:spPr>
          <a:xfrm>
            <a:off x="4207448" y="2717886"/>
            <a:ext cx="4103321" cy="254931"/>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ea typeface="+mn-ea"/>
                <a:cs typeface="+mn-cs"/>
              </a:rPr>
              <a:t>Pre-Production Platform</a:t>
            </a:r>
            <a:endParaRPr kumimoji="0" lang="en-CH" sz="1800" b="0" i="0" u="none" strike="noStrike" kern="1200" cap="none" spc="0" normalizeH="0" baseline="0" noProof="0">
              <a:ln>
                <a:noFill/>
              </a:ln>
              <a:solidFill>
                <a:schemeClr val="tx1"/>
              </a:solidFill>
              <a:effectLst/>
              <a:uLnTx/>
              <a:uFillTx/>
              <a:ea typeface="+mn-ea"/>
              <a:cs typeface="+mn-cs"/>
            </a:endParaRPr>
          </a:p>
        </p:txBody>
      </p:sp>
      <p:sp>
        <p:nvSpPr>
          <p:cNvPr id="53" name="Rectangle 52">
            <a:extLst>
              <a:ext uri="{FF2B5EF4-FFF2-40B4-BE49-F238E27FC236}">
                <a16:creationId xmlns:a16="http://schemas.microsoft.com/office/drawing/2014/main" id="{54A2466A-F635-4B68-B5A9-218DC26FCB69}"/>
              </a:ext>
            </a:extLst>
          </p:cNvPr>
          <p:cNvSpPr/>
          <p:nvPr/>
        </p:nvSpPr>
        <p:spPr>
          <a:xfrm>
            <a:off x="4221598" y="3266282"/>
            <a:ext cx="4103321" cy="238155"/>
          </a:xfrm>
          <a:prstGeom prst="rect">
            <a:avLst/>
          </a:prstGeom>
          <a:no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ea typeface="+mn-ea"/>
                <a:cs typeface="+mn-cs"/>
              </a:rPr>
              <a:t>Production Platform</a:t>
            </a:r>
            <a:endParaRPr kumimoji="0" lang="en-CH" sz="1800" b="0" i="0" u="none" strike="noStrike" kern="1200" cap="none" spc="0" normalizeH="0" baseline="0" noProof="0">
              <a:ln>
                <a:noFill/>
              </a:ln>
              <a:solidFill>
                <a:schemeClr val="tx1"/>
              </a:solidFill>
              <a:effectLst/>
              <a:uLnTx/>
              <a:uFillTx/>
              <a:ea typeface="+mn-ea"/>
              <a:cs typeface="+mn-cs"/>
            </a:endParaRPr>
          </a:p>
        </p:txBody>
      </p:sp>
      <p:cxnSp>
        <p:nvCxnSpPr>
          <p:cNvPr id="9" name="Straight Arrow Connector 8">
            <a:extLst>
              <a:ext uri="{FF2B5EF4-FFF2-40B4-BE49-F238E27FC236}">
                <a16:creationId xmlns:a16="http://schemas.microsoft.com/office/drawing/2014/main" id="{7A2CEFE1-050E-2F18-9EF6-C5601C7C39A6}"/>
              </a:ext>
            </a:extLst>
          </p:cNvPr>
          <p:cNvCxnSpPr/>
          <p:nvPr/>
        </p:nvCxnSpPr>
        <p:spPr>
          <a:xfrm>
            <a:off x="7484109" y="1724393"/>
            <a:ext cx="56465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2" name="Graphic 11">
            <a:extLst>
              <a:ext uri="{FF2B5EF4-FFF2-40B4-BE49-F238E27FC236}">
                <a16:creationId xmlns:a16="http://schemas.microsoft.com/office/drawing/2014/main" id="{9C7C8614-EFE6-8991-34FE-88E718682A9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08515" y="1351289"/>
            <a:ext cx="731376" cy="731376"/>
          </a:xfrm>
          <a:prstGeom prst="rect">
            <a:avLst/>
          </a:prstGeom>
        </p:spPr>
      </p:pic>
      <p:pic>
        <p:nvPicPr>
          <p:cNvPr id="14" name="Graphic 13">
            <a:extLst>
              <a:ext uri="{FF2B5EF4-FFF2-40B4-BE49-F238E27FC236}">
                <a16:creationId xmlns:a16="http://schemas.microsoft.com/office/drawing/2014/main" id="{AFEC966C-31D5-5C99-008A-51D6DA23BA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08494" y="4168485"/>
            <a:ext cx="731376" cy="731376"/>
          </a:xfrm>
          <a:prstGeom prst="rect">
            <a:avLst/>
          </a:prstGeom>
        </p:spPr>
      </p:pic>
      <p:sp>
        <p:nvSpPr>
          <p:cNvPr id="16" name="TextBox 15">
            <a:extLst>
              <a:ext uri="{FF2B5EF4-FFF2-40B4-BE49-F238E27FC236}">
                <a16:creationId xmlns:a16="http://schemas.microsoft.com/office/drawing/2014/main" id="{B08106FE-78CB-1CD7-B876-B1FA6856FC52}"/>
              </a:ext>
            </a:extLst>
          </p:cNvPr>
          <p:cNvSpPr txBox="1"/>
          <p:nvPr/>
        </p:nvSpPr>
        <p:spPr>
          <a:xfrm>
            <a:off x="6161930" y="2178417"/>
            <a:ext cx="1618645" cy="461665"/>
          </a:xfrm>
          <a:prstGeom prst="rect">
            <a:avLst/>
          </a:prstGeom>
          <a:noFill/>
        </p:spPr>
        <p:txBody>
          <a:bodyPr wrap="square" rtlCol="0">
            <a:spAutoFit/>
          </a:bodyPr>
          <a:lstStyle/>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effectLst/>
                <a:uLnTx/>
                <a:uFillTx/>
                <a:latin typeface="+mn-lt"/>
                <a:ea typeface="ＭＳ Ｐゴシック" charset="0"/>
                <a:cs typeface="+mn-cs"/>
              </a:rPr>
              <a:t>Terraform </a:t>
            </a:r>
          </a:p>
          <a:p>
            <a:pPr marL="0" marR="0" lvl="0" indent="0" algn="ctr" defTabSz="60958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effectLst/>
                <a:uLnTx/>
                <a:uFillTx/>
                <a:latin typeface="+mn-lt"/>
                <a:ea typeface="ＭＳ Ｐゴシック" charset="0"/>
                <a:cs typeface="+mn-cs"/>
              </a:rPr>
              <a:t>Plan</a:t>
            </a:r>
            <a:endParaRPr kumimoji="0" lang="en-AT" sz="1200" b="0" i="0" u="none" strike="noStrike" kern="1200" cap="none" spc="0" normalizeH="0" baseline="0" noProof="0">
              <a:ln>
                <a:noFill/>
              </a:ln>
              <a:effectLst/>
              <a:uLnTx/>
              <a:uFillTx/>
              <a:latin typeface="+mn-lt"/>
              <a:ea typeface="ＭＳ Ｐゴシック" charset="0"/>
              <a:cs typeface="+mn-cs"/>
            </a:endParaRPr>
          </a:p>
        </p:txBody>
      </p:sp>
      <p:pic>
        <p:nvPicPr>
          <p:cNvPr id="2" name="Picture 1">
            <a:extLst>
              <a:ext uri="{FF2B5EF4-FFF2-40B4-BE49-F238E27FC236}">
                <a16:creationId xmlns:a16="http://schemas.microsoft.com/office/drawing/2014/main" id="{5D81FD93-4AC0-CED5-B380-FBDA2119A317}"/>
              </a:ext>
            </a:extLst>
          </p:cNvPr>
          <p:cNvPicPr>
            <a:picLocks noChangeAspect="1"/>
          </p:cNvPicPr>
          <p:nvPr/>
        </p:nvPicPr>
        <p:blipFill>
          <a:blip r:embed="rId15"/>
          <a:stretch>
            <a:fillRect/>
          </a:stretch>
        </p:blipFill>
        <p:spPr>
          <a:xfrm flipH="1">
            <a:off x="3584057" y="1451578"/>
            <a:ext cx="705099" cy="608695"/>
          </a:xfrm>
          <a:prstGeom prst="rect">
            <a:avLst/>
          </a:prstGeom>
        </p:spPr>
      </p:pic>
      <p:pic>
        <p:nvPicPr>
          <p:cNvPr id="6" name="Picture 5">
            <a:extLst>
              <a:ext uri="{FF2B5EF4-FFF2-40B4-BE49-F238E27FC236}">
                <a16:creationId xmlns:a16="http://schemas.microsoft.com/office/drawing/2014/main" id="{0984E66A-D2FF-4BBE-9764-2C3B51475522}"/>
              </a:ext>
            </a:extLst>
          </p:cNvPr>
          <p:cNvPicPr>
            <a:picLocks noChangeAspect="1"/>
          </p:cNvPicPr>
          <p:nvPr/>
        </p:nvPicPr>
        <p:blipFill>
          <a:blip r:embed="rId15"/>
          <a:stretch>
            <a:fillRect/>
          </a:stretch>
        </p:blipFill>
        <p:spPr>
          <a:xfrm flipH="1">
            <a:off x="9688960" y="4273566"/>
            <a:ext cx="705099" cy="608695"/>
          </a:xfrm>
          <a:prstGeom prst="rect">
            <a:avLst/>
          </a:prstGeom>
        </p:spPr>
      </p:pic>
      <p:pic>
        <p:nvPicPr>
          <p:cNvPr id="7" name="Picture 6" descr="Icon&#10;&#10;Description automatically generated">
            <a:extLst>
              <a:ext uri="{FF2B5EF4-FFF2-40B4-BE49-F238E27FC236}">
                <a16:creationId xmlns:a16="http://schemas.microsoft.com/office/drawing/2014/main" id="{88740BEC-1F02-019F-DC5E-8583A14A4456}"/>
              </a:ext>
            </a:extLst>
          </p:cNvPr>
          <p:cNvPicPr>
            <a:picLocks noChangeAspect="1"/>
          </p:cNvPicPr>
          <p:nvPr/>
        </p:nvPicPr>
        <p:blipFill>
          <a:blip r:embed="rId16">
            <a:alphaModFix amt="80000"/>
          </a:blip>
          <a:stretch>
            <a:fillRect/>
          </a:stretch>
        </p:blipFill>
        <p:spPr>
          <a:xfrm>
            <a:off x="3989136" y="4407100"/>
            <a:ext cx="539816" cy="629040"/>
          </a:xfrm>
          <a:prstGeom prst="rect">
            <a:avLst/>
          </a:prstGeom>
        </p:spPr>
      </p:pic>
      <p:pic>
        <p:nvPicPr>
          <p:cNvPr id="8" name="Picture 7" descr="Icon&#10;&#10;Description automatically generated">
            <a:extLst>
              <a:ext uri="{FF2B5EF4-FFF2-40B4-BE49-F238E27FC236}">
                <a16:creationId xmlns:a16="http://schemas.microsoft.com/office/drawing/2014/main" id="{9C87B832-8308-7368-20FD-B920619AEDF6}"/>
              </a:ext>
            </a:extLst>
          </p:cNvPr>
          <p:cNvPicPr>
            <a:picLocks noChangeAspect="1"/>
          </p:cNvPicPr>
          <p:nvPr/>
        </p:nvPicPr>
        <p:blipFill>
          <a:blip r:embed="rId16">
            <a:alphaModFix amt="80000"/>
          </a:blip>
          <a:stretch>
            <a:fillRect/>
          </a:stretch>
        </p:blipFill>
        <p:spPr>
          <a:xfrm>
            <a:off x="8197427" y="1393703"/>
            <a:ext cx="539816" cy="629040"/>
          </a:xfrm>
          <a:prstGeom prst="rect">
            <a:avLst/>
          </a:prstGeom>
        </p:spPr>
      </p:pic>
      <p:sp>
        <p:nvSpPr>
          <p:cNvPr id="11" name="Rounded Rectangle 10">
            <a:extLst>
              <a:ext uri="{FF2B5EF4-FFF2-40B4-BE49-F238E27FC236}">
                <a16:creationId xmlns:a16="http://schemas.microsoft.com/office/drawing/2014/main" id="{C9065C48-2516-EB5F-2CFD-0E0755E5DD01}"/>
              </a:ext>
            </a:extLst>
          </p:cNvPr>
          <p:cNvSpPr/>
          <p:nvPr/>
        </p:nvSpPr>
        <p:spPr>
          <a:xfrm>
            <a:off x="9564130" y="116917"/>
            <a:ext cx="2525451" cy="1051903"/>
          </a:xfrm>
          <a:prstGeom prst="round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a:solidFill>
                  <a:schemeClr val="tx1"/>
                </a:solidFill>
              </a:rPr>
              <a:t>Key Take Away </a:t>
            </a:r>
            <a:r>
              <a:rPr lang="en-GB" sz="1400">
                <a:solidFill>
                  <a:schemeClr val="tx1"/>
                </a:solidFill>
              </a:rPr>
              <a:t>– Everything is tested and validated before it’s pushed to the live environment</a:t>
            </a:r>
          </a:p>
        </p:txBody>
      </p:sp>
    </p:spTree>
    <p:extLst>
      <p:ext uri="{BB962C8B-B14F-4D97-AF65-F5344CB8AC3E}">
        <p14:creationId xmlns:p14="http://schemas.microsoft.com/office/powerpoint/2010/main" val="26594727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SECTOMILLISECCONVERTED" val="1"/>
  <p:tag name="MMPROD_UIDATA" val="&lt;database version=&quot;11.0&quot;&gt;&lt;object type=&quot;1&quot; unique_id=&quot;10001&quot;&gt;&lt;object type=&quot;2&quot; unique_id=&quot;10002&quot;&gt;&lt;object type=&quot;3&quot; unique_id=&quot;184152&quot;&gt;&lt;property id=&quot;20148&quot; value=&quot;5&quot;/&gt;&lt;property id=&quot;20300&quot; value=&quot;Slide 1 - &amp;quot;Please read&amp;quot;&quot;/&gt;&lt;property id=&quot;20307&quot; value=&quot;283&quot;/&gt;&lt;/object&gt;&lt;object type=&quot;3&quot; unique_id=&quot;184153&quot;&gt;&lt;property id=&quot;20148&quot; value=&quot;5&quot;/&gt;&lt;property id=&quot;20300&quot; value=&quot;Slide 5 - &amp;quot;Presentation Title Goes Here&amp;quot;&quot;/&gt;&lt;property id=&quot;20307&quot; value=&quot;257&quot;/&gt;&lt;/object&gt;&lt;object type=&quot;3&quot; unique_id=&quot;184154&quot;&gt;&lt;property id=&quot;20148&quot; value=&quot;5&quot;/&gt;&lt;property id=&quot;20300&quot; value=&quot;Slide 6 - &amp;quot;Use this slide for transitions&amp;quot;&quot;/&gt;&lt;property id=&quot;20307&quot; value=&quot;258&quot;/&gt;&lt;/object&gt;&lt;object type=&quot;3&quot; unique_id=&quot;184155&quot;&gt;&lt;property id=&quot;20148&quot; value=&quot;5&quot;/&gt;&lt;property id=&quot;20300&quot; value=&quot;Slide 7 - &amp;quot;Use this slide for transitions&amp;quot;&quot;/&gt;&lt;property id=&quot;20307&quot; value=&quot;259&quot;/&gt;&lt;/object&gt;&lt;object type=&quot;3&quot; unique_id=&quot;184156&quot;&gt;&lt;property id=&quot;20148&quot; value=&quot;5&quot;/&gt;&lt;property id=&quot;20300&quot; value=&quot;Slide 8 - &amp;quot;“Design is the silent  ambassador of your brand.”&amp;quot;&quot;/&gt;&lt;property id=&quot;20307&quot; value=&quot;260&quot;/&gt;&lt;/object&gt;&lt;object type=&quot;3&quot; unique_id=&quot;184157&quot;&gt;&lt;property id=&quot;20148&quot; value=&quot;5&quot;/&gt;&lt;property id=&quot;20300&quot; value=&quot;Slide 9 - &amp;quot;“Design is the silent  ambassador of your brand.”&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3 - &amp;quot;Two-column layout&amp;quot;&quot;/&gt;&lt;property id=&quot;20307&quot; value=&quot;265&quot;/&gt;&lt;/object&gt;&lt;object type=&quot;3&quot; unique_id=&quot;184162&quot;&gt;&lt;property id=&quot;20148&quot; value=&quot;5&quot;/&gt;&lt;property id=&quot;20300&quot; value=&quot;Slide 14 - &amp;quot;This is a sample headline&amp;quot;&quot;/&gt;&lt;property id=&quot;20307&quot; value=&quot;266&quot;/&gt;&lt;/object&gt;&lt;object type=&quot;3&quot; unique_id=&quot;184163&quot;&gt;&lt;property id=&quot;20148&quot; value=&quot;5&quot;/&gt;&lt;property id=&quot;20300&quot; value=&quot;Slide 15 - &amp;quot;This is a sample headline&amp;quot;&quot;/&gt;&lt;property id=&quot;20307&quot; value=&quot;267&quot;/&gt;&lt;/object&gt;&lt;object type=&quot;3&quot; unique_id=&quot;184164&quot;&gt;&lt;property id=&quot;20148&quot; value=&quot;5&quot;/&gt;&lt;property id=&quot;20300&quot; value=&quot;Slide 16 - &amp;quot;This is a sample headline&amp;quot;&quot;/&gt;&lt;property id=&quot;20307&quot; value=&quot;268&quot;/&gt;&lt;/object&gt;&lt;object type=&quot;3&quot; unique_id=&quot;184165&quot;&gt;&lt;property id=&quot;20148&quot; value=&quot;5&quot;/&gt;&lt;property id=&quot;20300&quot; value=&quot;Slide 17 - &amp;quot;Bar charts&amp;quot;&quot;/&gt;&lt;property id=&quot;20307&quot; value=&quot;269&quot;/&gt;&lt;/object&gt;&lt;object type=&quot;3&quot; unique_id=&quot;184166&quot;&gt;&lt;property id=&quot;20148&quot; value=&quot;5&quot;/&gt;&lt;property id=&quot;20300&quot; value=&quot;Slide 18 - &amp;quot;Line charts&amp;quot;&quot;/&gt;&lt;property id=&quot;20307&quot; value=&quot;270&quot;/&gt;&lt;/object&gt;&lt;object type=&quot;3&quot; unique_id=&quot;184167&quot;&gt;&lt;property id=&quot;20148&quot; value=&quot;5&quot;/&gt;&lt;property id=&quot;20300&quot; value=&quot;Slide 19 - &amp;quot;This is a sample headline&amp;quot;&quot;/&gt;&lt;property id=&quot;20307&quot; value=&quot;271&quot;/&gt;&lt;/object&gt;&lt;object type=&quot;3&quot; unique_id=&quot;184168&quot;&gt;&lt;property id=&quot;20148&quot; value=&quot;5&quot;/&gt;&lt;property id=&quot;20300&quot; value=&quot;Slide 20 - &amp;quot;Slide title&amp;quot;&quot;/&gt;&lt;property id=&quot;20307&quot; value=&quot;272&quot;/&gt;&lt;/object&gt;&lt;object type=&quot;3&quot; unique_id=&quot;184169&quot;&gt;&lt;property id=&quot;20148&quot; value=&quot;5&quot;/&gt;&lt;property id=&quot;20300&quot; value=&quot;Slide 21 - &amp;quot;Use this layout when pairing words with a picture.&amp;quot;&quot;/&gt;&lt;property id=&quot;20307&quot; value=&quot;273&quot;/&gt;&lt;/object&gt;&lt;object type=&quot;3&quot; unique_id=&quot;184170&quot;&gt;&lt;property id=&quot;20148&quot; value=&quot;5&quot;/&gt;&lt;property id=&quot;20300&quot; value=&quot;Slide 22 - &amp;quot;Use this layout when pairing words with a picture.&amp;quot;&quot;/&gt;&lt;property id=&quot;20307&quot; value=&quot;274&quot;/&gt;&lt;/object&gt;&lt;object type=&quot;3&quot; unique_id=&quot;184171&quot;&gt;&lt;property id=&quot;20148&quot; value=&quot;5&quot;/&gt;&lt;property id=&quot;20300&quot; value=&quot;Slide 23&quot;/&gt;&lt;property id=&quot;20307&quot; value=&quot;275&quot;/&gt;&lt;/object&gt;&lt;object type=&quot;3&quot; unique_id=&quot;184172&quot;&gt;&lt;property id=&quot;20148&quot; value=&quot;5&quot;/&gt;&lt;property id=&quot;20300&quot; value=&quot;Slide 24 - &amp;quot;Best practices&amp;quot;&quot;/&gt;&lt;property id=&quot;20307&quot; value=&quot;276&quot;/&gt;&lt;/object&gt;&lt;object type=&quot;3&quot; unique_id=&quot;184173&quot;&gt;&lt;property id=&quot;20148&quot; value=&quot;5&quot;/&gt;&lt;property id=&quot;20300&quot; value=&quot;Slide 25 - &amp;quot;Color palette&amp;quot;&quot;/&gt;&lt;property id=&quot;20307&quot; value=&quot;277&quot;/&gt;&lt;/object&gt;&lt;object type=&quot;3&quot; unique_id=&quot;184174&quot;&gt;&lt;property id=&quot;20148&quot; value=&quot;5&quot;/&gt;&lt;property id=&quot;20300&quot; value=&quot;Slide 26 - &amp;quot;Only use the themes provided&amp;quot;&quot;/&gt;&lt;property id=&quot;20307&quot; value=&quot;278&quot;/&gt;&lt;/object&gt;&lt;object type=&quot;3&quot; unique_id=&quot;184175&quot;&gt;&lt;property id=&quot;20148&quot; value=&quot;5&quot;/&gt;&lt;property id=&quot;20300&quot; value=&quot;Slide 26 - &amp;quot;Color themes&amp;quot;&quot;/&gt;&lt;property id=&quot;20307&quot; value=&quot;279&quot;/&gt;&lt;/object&gt;&lt;object type=&quot;3&quot; unique_id=&quot;184176&quot;&gt;&lt;property id=&quot;20148&quot; value=&quot;5&quot;/&gt;&lt;property id=&quot;20300&quot; value=&quot;Slide 27 - &amp;quot;Seven tips for better presentations&amp;quot;&quot;/&gt;&lt;property id=&quot;20307&quot; value=&quot;280&quot;/&gt;&lt;/object&gt;&lt;object type=&quot;3&quot; unique_id=&quot;184178&quot;&gt;&lt;property id=&quot;20148&quot; value=&quot;5&quot;/&gt;&lt;property id=&quot;20300&quot; value=&quot;Slide 28&quot;/&gt;&lt;property id=&quot;20307&quot; value=&quot;282&quot;/&gt;&lt;/object&gt;&lt;object type=&quot;3&quot; unique_id=&quot;198815&quot;&gt;&lt;property id=&quot;20148&quot; value=&quot;5&quot;/&gt;&lt;property id=&quot;20300&quot; value=&quot;Slide 2 - &amp;quot;Everyone is responsible for security&amp;quot;&quot;/&gt;&lt;property id=&quot;20307&quot; value=&quot;286&quot;/&gt;&lt;/object&gt;&lt;object type=&quot;3&quot; unique_id=&quot;198816&quot;&gt;&lt;property id=&quot;20148&quot; value=&quot;5&quot;/&gt;&lt;property id=&quot;20300&quot; value=&quot;Slide 3 - &amp;quot;Please read&amp;quot;&quot;/&gt;&lt;property id=&quot;20307&quot; value=&quot;287&quot;/&gt;&lt;/object&gt;&lt;object type=&quot;3&quot; unique_id=&quot;198998&quot;&gt;&lt;property id=&quot;20148&quot; value=&quot;5&quot;/&gt;&lt;property id=&quot;20300&quot; value=&quot;Slide 4 - &amp;quot;Color themes&amp;quot;&quot;/&gt;&lt;property id=&quot;20307&quot; value=&quot;288&quot;/&gt;&lt;/object&gt;&lt;/object&gt;&lt;object type=&quot;8&quot; unique_id=&quot;10268&quot;&gt;&lt;/object&gt;&lt;/object&gt;&lt;/database&gt;"/>
</p:tagLst>
</file>

<file path=ppt/tags/tag2.xml><?xml version="1.0" encoding="utf-8"?>
<p:tagLst xmlns:a="http://schemas.openxmlformats.org/drawingml/2006/main" xmlns:r="http://schemas.openxmlformats.org/officeDocument/2006/relationships" xmlns:p="http://schemas.openxmlformats.org/presentationml/2006/main">
  <p:tag name="SLIDEID" val="0154"/>
  <p:tag name="PARENTID" val="0151"/>
</p:tagLst>
</file>

<file path=ppt/theme/theme1.xml><?xml version="1.0" encoding="utf-8"?>
<a:theme xmlns:a="http://schemas.openxmlformats.org/drawingml/2006/main" name="Dark theme 2022 Widescreen">
  <a:themeElements>
    <a:clrScheme name="Cisco Color Palette">
      <a:dk1>
        <a:srgbClr val="0D274D"/>
      </a:dk1>
      <a:lt1>
        <a:srgbClr val="FFFFFF"/>
      </a:lt1>
      <a:dk2>
        <a:srgbClr val="414244"/>
      </a:dk2>
      <a:lt2>
        <a:srgbClr val="0051AF"/>
      </a:lt2>
      <a:accent1>
        <a:srgbClr val="00BCEB"/>
      </a:accent1>
      <a:accent2>
        <a:srgbClr val="74BF4B"/>
      </a:accent2>
      <a:accent3>
        <a:srgbClr val="0051AF"/>
      </a:accent3>
      <a:accent4>
        <a:srgbClr val="E2E2E2"/>
      </a:accent4>
      <a:accent5>
        <a:srgbClr val="FBAB2C"/>
      </a:accent5>
      <a:accent6>
        <a:srgbClr val="E3241B"/>
      </a:accent6>
      <a:hlink>
        <a:srgbClr val="0050AE"/>
      </a:hlink>
      <a:folHlink>
        <a:srgbClr val="00BCEB"/>
      </a:folHlink>
    </a:clrScheme>
    <a:fontScheme name="Test">
      <a:majorFont>
        <a:latin typeface="CiscoSansTT Extra 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_PowerPoint_Template_Dark_7-21" id="{C99BC493-CD60-3142-8404-BC2F258A65E3}" vid="{090B12DB-963E-1B4F-B9A8-AF5486CD995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6429ca59-69c5-4b90-a956-27a86d8e2efc">
      <Terms xmlns="http://schemas.microsoft.com/office/infopath/2007/PartnerControls"/>
    </lcf76f155ced4ddcb4097134ff3c332f>
    <TaxCatchAll xmlns="fec264e1-3eca-4b26-9fe7-4e3edb159d5d"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5736BF23E50D74D931ED62A34147114" ma:contentTypeVersion="17" ma:contentTypeDescription="Create a new document." ma:contentTypeScope="" ma:versionID="5c994943e12897c7b3c08f208b0e7394">
  <xsd:schema xmlns:xsd="http://www.w3.org/2001/XMLSchema" xmlns:xs="http://www.w3.org/2001/XMLSchema" xmlns:p="http://schemas.microsoft.com/office/2006/metadata/properties" xmlns:ns2="fec264e1-3eca-4b26-9fe7-4e3edb159d5d" xmlns:ns3="6429ca59-69c5-4b90-a956-27a86d8e2efc" targetNamespace="http://schemas.microsoft.com/office/2006/metadata/properties" ma:root="true" ma:fieldsID="348d2337b45a2689f27e3f5cacd32709" ns2:_="" ns3:_="">
    <xsd:import namespace="fec264e1-3eca-4b26-9fe7-4e3edb159d5d"/>
    <xsd:import namespace="6429ca59-69c5-4b90-a956-27a86d8e2ef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MediaServiceOCR" minOccurs="0"/>
                <xsd:element ref="ns3:MediaLengthInSeconds" minOccurs="0"/>
                <xsd:element ref="ns3:lcf76f155ced4ddcb4097134ff3c332f" minOccurs="0"/>
                <xsd:element ref="ns2:TaxCatchAll"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c264e1-3eca-4b26-9fe7-4e3edb159d5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cfab0131-e014-4f4e-82fd-46905c002dd1}" ma:internalName="TaxCatchAll" ma:showField="CatchAllData" ma:web="fec264e1-3eca-4b26-9fe7-4e3edb159d5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6429ca59-69c5-4b90-a956-27a86d8e2ef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10261dd-85c0-4e16-8580-30375acfae1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A421C5-83D8-432D-B8D1-3D2F13F6A983}">
  <ds:schemaRefs>
    <ds:schemaRef ds:uri="http://purl.org/dc/terms/"/>
    <ds:schemaRef ds:uri="http://purl.org/dc/elements/1.1/"/>
    <ds:schemaRef ds:uri="6429ca59-69c5-4b90-a956-27a86d8e2efc"/>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fec264e1-3eca-4b26-9fe7-4e3edb159d5d"/>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3C3519E8-A6D0-403C-9502-6FA41897324F}">
  <ds:schemaRefs>
    <ds:schemaRef ds:uri="http://schemas.microsoft.com/sharepoint/v3/contenttype/forms"/>
  </ds:schemaRefs>
</ds:datastoreItem>
</file>

<file path=customXml/itemProps3.xml><?xml version="1.0" encoding="utf-8"?>
<ds:datastoreItem xmlns:ds="http://schemas.openxmlformats.org/officeDocument/2006/customXml" ds:itemID="{19529C54-E905-4A97-9A27-2EB1268F33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c264e1-3eca-4b26-9fe7-4e3edb159d5d"/>
    <ds:schemaRef ds:uri="6429ca59-69c5-4b90-a956-27a86d8e2e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29</TotalTime>
  <Words>2016</Words>
  <Application>Microsoft Macintosh PowerPoint</Application>
  <PresentationFormat>Widescreen</PresentationFormat>
  <Paragraphs>229</Paragraphs>
  <Slides>15</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CiscoSansTT</vt:lpstr>
      <vt:lpstr>CiscoSansTT Medium</vt:lpstr>
      <vt:lpstr>CiscoSansTT ExtraLight</vt:lpstr>
      <vt:lpstr>CiscoSansTT Light</vt:lpstr>
      <vt:lpstr>Calibri</vt:lpstr>
      <vt:lpstr>Courier New</vt:lpstr>
      <vt:lpstr>Arial</vt:lpstr>
      <vt:lpstr>CiscoSansTT Extra Light</vt:lpstr>
      <vt:lpstr>Dark theme 2022 Widescreen</vt:lpstr>
      <vt:lpstr>Local Development to CI/CD</vt:lpstr>
      <vt:lpstr>Agenda</vt:lpstr>
      <vt:lpstr>PowerPoint Presentation</vt:lpstr>
      <vt:lpstr>PowerPoint Presentation</vt:lpstr>
      <vt:lpstr>PowerPoint Presentation</vt:lpstr>
      <vt:lpstr>PowerPoint Presentation</vt:lpstr>
      <vt:lpstr>Manual Driven Configuration</vt:lpstr>
      <vt:lpstr>Model Driven – Infrastructure as Code</vt:lpstr>
      <vt:lpstr>ACI with CI/CD Integration using Terraform</vt:lpstr>
      <vt:lpstr>What does this look like?</vt:lpstr>
      <vt:lpstr>PowerPoint Presentation</vt:lpstr>
      <vt:lpstr>PowerPoint Presentation</vt:lpstr>
      <vt:lpstr>Different Types of Testing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 : Generic &amp; ACI </dc:title>
  <dc:creator>Ed Moore (edmoor)</dc:creator>
  <cp:lastModifiedBy>Ed Moore (edmoor)</cp:lastModifiedBy>
  <cp:revision>1</cp:revision>
  <cp:lastPrinted>2022-03-18T19:12:29Z</cp:lastPrinted>
  <dcterms:created xsi:type="dcterms:W3CDTF">2023-08-23T07:44:50Z</dcterms:created>
  <dcterms:modified xsi:type="dcterms:W3CDTF">2023-10-04T09:46:37Z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0x01010085736BF23E50D74D931ED62A34147114</vt:lpwstr>
  </property>
</Properties>
</file>